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3"/>
  </p:notesMasterIdLst>
  <p:handoutMasterIdLst>
    <p:handoutMasterId r:id="rId64"/>
  </p:handoutMasterIdLst>
  <p:sldIdLst>
    <p:sldId id="272" r:id="rId5"/>
    <p:sldId id="281" r:id="rId6"/>
    <p:sldId id="263" r:id="rId7"/>
    <p:sldId id="664" r:id="rId8"/>
    <p:sldId id="723" r:id="rId9"/>
    <p:sldId id="666" r:id="rId10"/>
    <p:sldId id="726" r:id="rId11"/>
    <p:sldId id="728" r:id="rId12"/>
    <p:sldId id="729" r:id="rId13"/>
    <p:sldId id="730" r:id="rId14"/>
    <p:sldId id="667" r:id="rId15"/>
    <p:sldId id="555" r:id="rId16"/>
    <p:sldId id="556" r:id="rId17"/>
    <p:sldId id="637" r:id="rId18"/>
    <p:sldId id="731" r:id="rId19"/>
    <p:sldId id="732" r:id="rId20"/>
    <p:sldId id="733" r:id="rId21"/>
    <p:sldId id="734" r:id="rId22"/>
    <p:sldId id="735" r:id="rId23"/>
    <p:sldId id="736" r:id="rId24"/>
    <p:sldId id="737" r:id="rId25"/>
    <p:sldId id="738" r:id="rId26"/>
    <p:sldId id="585" r:id="rId27"/>
    <p:sldId id="739" r:id="rId28"/>
    <p:sldId id="741" r:id="rId29"/>
    <p:sldId id="742" r:id="rId30"/>
    <p:sldId id="743" r:id="rId31"/>
    <p:sldId id="744" r:id="rId32"/>
    <p:sldId id="745" r:id="rId33"/>
    <p:sldId id="746" r:id="rId34"/>
    <p:sldId id="747" r:id="rId35"/>
    <p:sldId id="748" r:id="rId36"/>
    <p:sldId id="749" r:id="rId37"/>
    <p:sldId id="750" r:id="rId38"/>
    <p:sldId id="751" r:id="rId39"/>
    <p:sldId id="752" r:id="rId40"/>
    <p:sldId id="753" r:id="rId41"/>
    <p:sldId id="754" r:id="rId42"/>
    <p:sldId id="755" r:id="rId43"/>
    <p:sldId id="756" r:id="rId44"/>
    <p:sldId id="757" r:id="rId45"/>
    <p:sldId id="758" r:id="rId46"/>
    <p:sldId id="759" r:id="rId47"/>
    <p:sldId id="760" r:id="rId48"/>
    <p:sldId id="762" r:id="rId49"/>
    <p:sldId id="763" r:id="rId50"/>
    <p:sldId id="764" r:id="rId51"/>
    <p:sldId id="765" r:id="rId52"/>
    <p:sldId id="766" r:id="rId53"/>
    <p:sldId id="767" r:id="rId54"/>
    <p:sldId id="768" r:id="rId55"/>
    <p:sldId id="659" r:id="rId56"/>
    <p:sldId id="291" r:id="rId57"/>
    <p:sldId id="463" r:id="rId58"/>
    <p:sldId id="584" r:id="rId59"/>
    <p:sldId id="294" r:id="rId60"/>
    <p:sldId id="542" r:id="rId61"/>
    <p:sldId id="261" r:id="rId62"/>
  </p:sldIdLst>
  <p:sldSz cx="12192000" cy="6858000"/>
  <p:notesSz cx="6858000" cy="9144000"/>
  <p:defaultText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7CDD"/>
    <a:srgbClr val="D1D6DC"/>
    <a:srgbClr val="EE7623"/>
    <a:srgbClr val="BB0034"/>
    <a:srgbClr val="9B50C0"/>
    <a:srgbClr val="F9B7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F91A96-BEFF-4367-9FDB-1394DF0B99CA}" v="310" dt="2024-07-28T15:42:15.54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89" autoAdjust="0"/>
    <p:restoredTop sz="86441" autoAdjust="0"/>
  </p:normalViewPr>
  <p:slideViewPr>
    <p:cSldViewPr snapToGrid="0">
      <p:cViewPr varScale="1">
        <p:scale>
          <a:sx n="68" d="100"/>
          <a:sy n="68" d="100"/>
        </p:scale>
        <p:origin x="288" y="53"/>
      </p:cViewPr>
      <p:guideLst/>
    </p:cSldViewPr>
  </p:slideViewPr>
  <p:outlineViewPr>
    <p:cViewPr>
      <p:scale>
        <a:sx n="33" d="100"/>
        <a:sy n="33" d="100"/>
      </p:scale>
      <p:origin x="0" y="-9702"/>
    </p:cViewPr>
  </p:outlineViewPr>
  <p:notesTextViewPr>
    <p:cViewPr>
      <p:scale>
        <a:sx n="1" d="1"/>
        <a:sy n="1" d="1"/>
      </p:scale>
      <p:origin x="0" y="0"/>
    </p:cViewPr>
  </p:notesTextViewPr>
  <p:notesViewPr>
    <p:cSldViewPr snapToGrid="0" showGuides="1">
      <p:cViewPr varScale="1">
        <p:scale>
          <a:sx n="63" d="100"/>
          <a:sy n="63" d="100"/>
        </p:scale>
        <p:origin x="3134"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handoutMaster" Target="handoutMasters/handout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F1B9C8-BC79-43AB-9D95-FF8E31E6BCDB}" type="doc">
      <dgm:prSet loTypeId="urn:microsoft.com/office/officeart/2005/8/layout/process1" loCatId="process" qsTypeId="urn:microsoft.com/office/officeart/2005/8/quickstyle/simple1" qsCatId="simple" csTypeId="urn:microsoft.com/office/officeart/2005/8/colors/accent1_2" csCatId="accent1" phldr="1"/>
      <dgm:spPr/>
    </dgm:pt>
    <dgm:pt modelId="{7A48B975-CF09-413D-9AF7-4E4367EF4799}">
      <dgm:prSet phldrT="[Texto]"/>
      <dgm:spPr/>
      <dgm:t>
        <a:bodyPr/>
        <a:lstStyle/>
        <a:p>
          <a:pPr>
            <a:buFont typeface="Arial" panose="020B0604020202020204" pitchFamily="34" charset="0"/>
            <a:buChar char="•"/>
          </a:pPr>
          <a:r>
            <a:rPr lang="es-MX" b="1" dirty="0">
              <a:solidFill>
                <a:schemeClr val="bg1"/>
              </a:solidFill>
              <a:latin typeface="Arial" panose="020B0604020202020204" pitchFamily="34" charset="0"/>
              <a:cs typeface="Arial" panose="020B0604020202020204" pitchFamily="34" charset="0"/>
            </a:rPr>
            <a:t>Control de versiones del software</a:t>
          </a:r>
          <a:endParaRPr lang="es-CL" b="1" dirty="0">
            <a:solidFill>
              <a:schemeClr val="bg1"/>
            </a:solidFill>
          </a:endParaRPr>
        </a:p>
      </dgm:t>
    </dgm:pt>
    <dgm:pt modelId="{E3D103AF-9135-4FFF-B293-5DC532BE1FF9}" type="parTrans" cxnId="{02E94FA4-E457-4E8C-B7B6-3686D344BBBD}">
      <dgm:prSet/>
      <dgm:spPr/>
      <dgm:t>
        <a:bodyPr/>
        <a:lstStyle/>
        <a:p>
          <a:endParaRPr lang="es-CL"/>
        </a:p>
      </dgm:t>
    </dgm:pt>
    <dgm:pt modelId="{3CBCFA1C-EF7E-4487-84D7-1B5111B63F42}" type="sibTrans" cxnId="{02E94FA4-E457-4E8C-B7B6-3686D344BBBD}">
      <dgm:prSet/>
      <dgm:spPr/>
      <dgm:t>
        <a:bodyPr/>
        <a:lstStyle/>
        <a:p>
          <a:endParaRPr lang="es-CL"/>
        </a:p>
      </dgm:t>
    </dgm:pt>
    <dgm:pt modelId="{A225B0A2-A335-455E-8962-4255E718F265}">
      <dgm:prSet/>
      <dgm:spPr/>
      <dgm:t>
        <a:bodyPr/>
        <a:lstStyle/>
        <a:p>
          <a:r>
            <a:rPr lang="es-MX" b="1" dirty="0">
              <a:solidFill>
                <a:schemeClr val="bg1"/>
              </a:solidFill>
              <a:latin typeface="Arial" panose="020B0604020202020204" pitchFamily="34" charset="0"/>
              <a:cs typeface="Arial" panose="020B0604020202020204" pitchFamily="34" charset="0"/>
            </a:rPr>
            <a:t>Asignar números o nombres únicos a diferentes versiones de aplicaciones de software</a:t>
          </a:r>
        </a:p>
      </dgm:t>
    </dgm:pt>
    <dgm:pt modelId="{A2912253-9C9A-4FFE-8EB6-78036C2BCCEC}" type="parTrans" cxnId="{0511BB7C-76E8-49F4-8362-24CBFF74D8D6}">
      <dgm:prSet/>
      <dgm:spPr/>
      <dgm:t>
        <a:bodyPr/>
        <a:lstStyle/>
        <a:p>
          <a:endParaRPr lang="es-CL"/>
        </a:p>
      </dgm:t>
    </dgm:pt>
    <dgm:pt modelId="{612939A2-9638-4AF0-897D-F63F7438A8A8}" type="sibTrans" cxnId="{0511BB7C-76E8-49F4-8362-24CBFF74D8D6}">
      <dgm:prSet/>
      <dgm:spPr/>
      <dgm:t>
        <a:bodyPr/>
        <a:lstStyle/>
        <a:p>
          <a:endParaRPr lang="es-CL"/>
        </a:p>
      </dgm:t>
    </dgm:pt>
    <dgm:pt modelId="{93D23926-F950-4DFE-AC23-CA55E5679FB9}">
      <dgm:prSet phldrT="[Texto]"/>
      <dgm:spPr/>
      <dgm:t>
        <a:bodyPr/>
        <a:lstStyle/>
        <a:p>
          <a:pPr>
            <a:buFont typeface="Arial" panose="020B0604020202020204" pitchFamily="34" charset="0"/>
            <a:buChar char="•"/>
          </a:pPr>
          <a:r>
            <a:rPr lang="es-MX" b="1" dirty="0">
              <a:latin typeface="Arial" panose="020B0604020202020204" pitchFamily="34" charset="0"/>
              <a:cs typeface="Arial" panose="020B0604020202020204" pitchFamily="34" charset="0"/>
            </a:rPr>
            <a:t>Garantiza que la aplicación de software se actualice, mejore y se mantenga de manera eficiente</a:t>
          </a:r>
          <a:endParaRPr lang="es-CL" b="1" dirty="0"/>
        </a:p>
      </dgm:t>
    </dgm:pt>
    <dgm:pt modelId="{A9B783FC-8CBC-4979-92DB-CBA3651CB86F}" type="parTrans" cxnId="{52BA265C-B567-4E95-8FF6-209C4C1F4C7E}">
      <dgm:prSet/>
      <dgm:spPr/>
      <dgm:t>
        <a:bodyPr/>
        <a:lstStyle/>
        <a:p>
          <a:endParaRPr lang="es-CL"/>
        </a:p>
      </dgm:t>
    </dgm:pt>
    <dgm:pt modelId="{4B38A028-2820-4A8C-9FF8-2CD866D3926E}" type="sibTrans" cxnId="{52BA265C-B567-4E95-8FF6-209C4C1F4C7E}">
      <dgm:prSet/>
      <dgm:spPr/>
      <dgm:t>
        <a:bodyPr/>
        <a:lstStyle/>
        <a:p>
          <a:endParaRPr lang="es-CL"/>
        </a:p>
      </dgm:t>
    </dgm:pt>
    <dgm:pt modelId="{63CFC607-5D1A-4A50-9F95-EC6622F78018}">
      <dgm:prSet/>
      <dgm:spPr/>
      <dgm:t>
        <a:bodyPr/>
        <a:lstStyle/>
        <a:p>
          <a:r>
            <a:rPr lang="es-MX" b="1" dirty="0">
              <a:solidFill>
                <a:schemeClr val="bg1"/>
              </a:solidFill>
              <a:latin typeface="Arial" panose="020B0604020202020204" pitchFamily="34" charset="0"/>
              <a:cs typeface="Arial" panose="020B0604020202020204" pitchFamily="34" charset="0"/>
            </a:rPr>
            <a:t>Seguimiento de los cambios realizados en el código base </a:t>
          </a:r>
        </a:p>
      </dgm:t>
    </dgm:pt>
    <dgm:pt modelId="{CEE6774F-ED09-4414-A6C7-744ADBBA1368}" type="parTrans" cxnId="{4A23B076-AC55-46A0-97C1-E7F2FD787FEC}">
      <dgm:prSet/>
      <dgm:spPr/>
    </dgm:pt>
    <dgm:pt modelId="{63440009-31E4-460A-B4EF-2FD1E1DA90F2}" type="sibTrans" cxnId="{4A23B076-AC55-46A0-97C1-E7F2FD787FEC}">
      <dgm:prSet/>
      <dgm:spPr/>
    </dgm:pt>
    <dgm:pt modelId="{255518F4-FC5D-4584-AA7C-4DC92568F5E0}" type="pres">
      <dgm:prSet presAssocID="{96F1B9C8-BC79-43AB-9D95-FF8E31E6BCDB}" presName="Name0" presStyleCnt="0">
        <dgm:presLayoutVars>
          <dgm:dir/>
          <dgm:resizeHandles val="exact"/>
        </dgm:presLayoutVars>
      </dgm:prSet>
      <dgm:spPr/>
    </dgm:pt>
    <dgm:pt modelId="{FDCA4C5B-1355-42D7-B6C0-92B88D0F33C5}" type="pres">
      <dgm:prSet presAssocID="{7A48B975-CF09-413D-9AF7-4E4367EF4799}" presName="node" presStyleLbl="node1" presStyleIdx="0" presStyleCnt="4">
        <dgm:presLayoutVars>
          <dgm:bulletEnabled val="1"/>
        </dgm:presLayoutVars>
      </dgm:prSet>
      <dgm:spPr/>
    </dgm:pt>
    <dgm:pt modelId="{09911F96-3D2C-4C9E-BB83-8B91CDDCAD5F}" type="pres">
      <dgm:prSet presAssocID="{3CBCFA1C-EF7E-4487-84D7-1B5111B63F42}" presName="sibTrans" presStyleLbl="sibTrans2D1" presStyleIdx="0" presStyleCnt="3"/>
      <dgm:spPr/>
    </dgm:pt>
    <dgm:pt modelId="{27328EC1-6914-4796-B8EF-2BAAF54B3BDA}" type="pres">
      <dgm:prSet presAssocID="{3CBCFA1C-EF7E-4487-84D7-1B5111B63F42}" presName="connectorText" presStyleLbl="sibTrans2D1" presStyleIdx="0" presStyleCnt="3"/>
      <dgm:spPr/>
    </dgm:pt>
    <dgm:pt modelId="{EFAF88D6-5D45-4C64-94AE-3B6AC8DDEC6A}" type="pres">
      <dgm:prSet presAssocID="{93D23926-F950-4DFE-AC23-CA55E5679FB9}" presName="node" presStyleLbl="node1" presStyleIdx="1" presStyleCnt="4">
        <dgm:presLayoutVars>
          <dgm:bulletEnabled val="1"/>
        </dgm:presLayoutVars>
      </dgm:prSet>
      <dgm:spPr/>
    </dgm:pt>
    <dgm:pt modelId="{FE680705-C57E-4DE4-A45D-C6EA82DD786F}" type="pres">
      <dgm:prSet presAssocID="{4B38A028-2820-4A8C-9FF8-2CD866D3926E}" presName="sibTrans" presStyleLbl="sibTrans2D1" presStyleIdx="1" presStyleCnt="3"/>
      <dgm:spPr/>
    </dgm:pt>
    <dgm:pt modelId="{E4F86BAC-217D-49BA-A6CE-666764A7BE59}" type="pres">
      <dgm:prSet presAssocID="{4B38A028-2820-4A8C-9FF8-2CD866D3926E}" presName="connectorText" presStyleLbl="sibTrans2D1" presStyleIdx="1" presStyleCnt="3"/>
      <dgm:spPr/>
    </dgm:pt>
    <dgm:pt modelId="{BAA39B80-0EC4-490B-9277-10358D107245}" type="pres">
      <dgm:prSet presAssocID="{A225B0A2-A335-455E-8962-4255E718F265}" presName="node" presStyleLbl="node1" presStyleIdx="2" presStyleCnt="4">
        <dgm:presLayoutVars>
          <dgm:bulletEnabled val="1"/>
        </dgm:presLayoutVars>
      </dgm:prSet>
      <dgm:spPr/>
    </dgm:pt>
    <dgm:pt modelId="{C3A6F1E5-C652-4EA0-B954-E5FAA8BFD4C8}" type="pres">
      <dgm:prSet presAssocID="{612939A2-9638-4AF0-897D-F63F7438A8A8}" presName="sibTrans" presStyleLbl="sibTrans2D1" presStyleIdx="2" presStyleCnt="3"/>
      <dgm:spPr/>
    </dgm:pt>
    <dgm:pt modelId="{91E7C42E-E929-4BEC-9516-841E778B25A9}" type="pres">
      <dgm:prSet presAssocID="{612939A2-9638-4AF0-897D-F63F7438A8A8}" presName="connectorText" presStyleLbl="sibTrans2D1" presStyleIdx="2" presStyleCnt="3"/>
      <dgm:spPr/>
    </dgm:pt>
    <dgm:pt modelId="{F6936E63-3CCB-49A5-BD64-A9C027D25677}" type="pres">
      <dgm:prSet presAssocID="{63CFC607-5D1A-4A50-9F95-EC6622F78018}" presName="node" presStyleLbl="node1" presStyleIdx="3" presStyleCnt="4">
        <dgm:presLayoutVars>
          <dgm:bulletEnabled val="1"/>
        </dgm:presLayoutVars>
      </dgm:prSet>
      <dgm:spPr/>
    </dgm:pt>
  </dgm:ptLst>
  <dgm:cxnLst>
    <dgm:cxn modelId="{05C79103-AFEA-45A2-B8EC-64CCD6923D27}" type="presOf" srcId="{612939A2-9638-4AF0-897D-F63F7438A8A8}" destId="{C3A6F1E5-C652-4EA0-B954-E5FAA8BFD4C8}" srcOrd="0" destOrd="0" presId="urn:microsoft.com/office/officeart/2005/8/layout/process1"/>
    <dgm:cxn modelId="{5FA8430A-9549-4FF8-9681-31F1ED00BA88}" type="presOf" srcId="{96F1B9C8-BC79-43AB-9D95-FF8E31E6BCDB}" destId="{255518F4-FC5D-4584-AA7C-4DC92568F5E0}" srcOrd="0" destOrd="0" presId="urn:microsoft.com/office/officeart/2005/8/layout/process1"/>
    <dgm:cxn modelId="{8EE1A212-C8D7-4183-B3A5-2609D0580613}" type="presOf" srcId="{3CBCFA1C-EF7E-4487-84D7-1B5111B63F42}" destId="{27328EC1-6914-4796-B8EF-2BAAF54B3BDA}" srcOrd="1" destOrd="0" presId="urn:microsoft.com/office/officeart/2005/8/layout/process1"/>
    <dgm:cxn modelId="{E08D3424-47D7-4755-9F5B-31DC870706AF}" type="presOf" srcId="{A225B0A2-A335-455E-8962-4255E718F265}" destId="{BAA39B80-0EC4-490B-9277-10358D107245}" srcOrd="0" destOrd="0" presId="urn:microsoft.com/office/officeart/2005/8/layout/process1"/>
    <dgm:cxn modelId="{52BA265C-B567-4E95-8FF6-209C4C1F4C7E}" srcId="{96F1B9C8-BC79-43AB-9D95-FF8E31E6BCDB}" destId="{93D23926-F950-4DFE-AC23-CA55E5679FB9}" srcOrd="1" destOrd="0" parTransId="{A9B783FC-8CBC-4979-92DB-CBA3651CB86F}" sibTransId="{4B38A028-2820-4A8C-9FF8-2CD866D3926E}"/>
    <dgm:cxn modelId="{73B28660-4589-42E3-8F91-3733D82ADA8C}" type="presOf" srcId="{4B38A028-2820-4A8C-9FF8-2CD866D3926E}" destId="{E4F86BAC-217D-49BA-A6CE-666764A7BE59}" srcOrd="1" destOrd="0" presId="urn:microsoft.com/office/officeart/2005/8/layout/process1"/>
    <dgm:cxn modelId="{F2E7DE69-8F23-4614-9C66-997C07670247}" type="presOf" srcId="{3CBCFA1C-EF7E-4487-84D7-1B5111B63F42}" destId="{09911F96-3D2C-4C9E-BB83-8B91CDDCAD5F}" srcOrd="0" destOrd="0" presId="urn:microsoft.com/office/officeart/2005/8/layout/process1"/>
    <dgm:cxn modelId="{4A23B076-AC55-46A0-97C1-E7F2FD787FEC}" srcId="{96F1B9C8-BC79-43AB-9D95-FF8E31E6BCDB}" destId="{63CFC607-5D1A-4A50-9F95-EC6622F78018}" srcOrd="3" destOrd="0" parTransId="{CEE6774F-ED09-4414-A6C7-744ADBBA1368}" sibTransId="{63440009-31E4-460A-B4EF-2FD1E1DA90F2}"/>
    <dgm:cxn modelId="{0511BB7C-76E8-49F4-8362-24CBFF74D8D6}" srcId="{96F1B9C8-BC79-43AB-9D95-FF8E31E6BCDB}" destId="{A225B0A2-A335-455E-8962-4255E718F265}" srcOrd="2" destOrd="0" parTransId="{A2912253-9C9A-4FFE-8EB6-78036C2BCCEC}" sibTransId="{612939A2-9638-4AF0-897D-F63F7438A8A8}"/>
    <dgm:cxn modelId="{DE45D586-066F-43DC-89F5-31F1EA98665F}" type="presOf" srcId="{4B38A028-2820-4A8C-9FF8-2CD866D3926E}" destId="{FE680705-C57E-4DE4-A45D-C6EA82DD786F}" srcOrd="0" destOrd="0" presId="urn:microsoft.com/office/officeart/2005/8/layout/process1"/>
    <dgm:cxn modelId="{02E94FA4-E457-4E8C-B7B6-3686D344BBBD}" srcId="{96F1B9C8-BC79-43AB-9D95-FF8E31E6BCDB}" destId="{7A48B975-CF09-413D-9AF7-4E4367EF4799}" srcOrd="0" destOrd="0" parTransId="{E3D103AF-9135-4FFF-B293-5DC532BE1FF9}" sibTransId="{3CBCFA1C-EF7E-4487-84D7-1B5111B63F42}"/>
    <dgm:cxn modelId="{97A41BB2-23F5-4246-9EAC-176502F46D24}" type="presOf" srcId="{612939A2-9638-4AF0-897D-F63F7438A8A8}" destId="{91E7C42E-E929-4BEC-9516-841E778B25A9}" srcOrd="1" destOrd="0" presId="urn:microsoft.com/office/officeart/2005/8/layout/process1"/>
    <dgm:cxn modelId="{67A6C6B2-0397-4F17-865C-6A4899F12E31}" type="presOf" srcId="{7A48B975-CF09-413D-9AF7-4E4367EF4799}" destId="{FDCA4C5B-1355-42D7-B6C0-92B88D0F33C5}" srcOrd="0" destOrd="0" presId="urn:microsoft.com/office/officeart/2005/8/layout/process1"/>
    <dgm:cxn modelId="{BC801FC9-588E-497E-AC9D-4570829F2324}" type="presOf" srcId="{63CFC607-5D1A-4A50-9F95-EC6622F78018}" destId="{F6936E63-3CCB-49A5-BD64-A9C027D25677}" srcOrd="0" destOrd="0" presId="urn:microsoft.com/office/officeart/2005/8/layout/process1"/>
    <dgm:cxn modelId="{B324EBF7-4FC2-40BA-A540-2D422FF037A5}" type="presOf" srcId="{93D23926-F950-4DFE-AC23-CA55E5679FB9}" destId="{EFAF88D6-5D45-4C64-94AE-3B6AC8DDEC6A}" srcOrd="0" destOrd="0" presId="urn:microsoft.com/office/officeart/2005/8/layout/process1"/>
    <dgm:cxn modelId="{1FEF9600-D8C2-422D-BFC0-81D0F2EAF6A9}" type="presParOf" srcId="{255518F4-FC5D-4584-AA7C-4DC92568F5E0}" destId="{FDCA4C5B-1355-42D7-B6C0-92B88D0F33C5}" srcOrd="0" destOrd="0" presId="urn:microsoft.com/office/officeart/2005/8/layout/process1"/>
    <dgm:cxn modelId="{2D1C5415-E369-4A10-AA2F-6299135508D1}" type="presParOf" srcId="{255518F4-FC5D-4584-AA7C-4DC92568F5E0}" destId="{09911F96-3D2C-4C9E-BB83-8B91CDDCAD5F}" srcOrd="1" destOrd="0" presId="urn:microsoft.com/office/officeart/2005/8/layout/process1"/>
    <dgm:cxn modelId="{9C5AFD28-412D-4581-9881-4BA95A4CFFC8}" type="presParOf" srcId="{09911F96-3D2C-4C9E-BB83-8B91CDDCAD5F}" destId="{27328EC1-6914-4796-B8EF-2BAAF54B3BDA}" srcOrd="0" destOrd="0" presId="urn:microsoft.com/office/officeart/2005/8/layout/process1"/>
    <dgm:cxn modelId="{BBDF4455-9993-4CEF-AA7F-DCFB3C2E34CF}" type="presParOf" srcId="{255518F4-FC5D-4584-AA7C-4DC92568F5E0}" destId="{EFAF88D6-5D45-4C64-94AE-3B6AC8DDEC6A}" srcOrd="2" destOrd="0" presId="urn:microsoft.com/office/officeart/2005/8/layout/process1"/>
    <dgm:cxn modelId="{BA51205B-8EA1-4D54-92A7-C728403F938D}" type="presParOf" srcId="{255518F4-FC5D-4584-AA7C-4DC92568F5E0}" destId="{FE680705-C57E-4DE4-A45D-C6EA82DD786F}" srcOrd="3" destOrd="0" presId="urn:microsoft.com/office/officeart/2005/8/layout/process1"/>
    <dgm:cxn modelId="{AE07CD48-7C5D-4F34-98F0-CD371256C2AB}" type="presParOf" srcId="{FE680705-C57E-4DE4-A45D-C6EA82DD786F}" destId="{E4F86BAC-217D-49BA-A6CE-666764A7BE59}" srcOrd="0" destOrd="0" presId="urn:microsoft.com/office/officeart/2005/8/layout/process1"/>
    <dgm:cxn modelId="{234CD4F4-BA34-48A1-918D-DE39BBD6FFFD}" type="presParOf" srcId="{255518F4-FC5D-4584-AA7C-4DC92568F5E0}" destId="{BAA39B80-0EC4-490B-9277-10358D107245}" srcOrd="4" destOrd="0" presId="urn:microsoft.com/office/officeart/2005/8/layout/process1"/>
    <dgm:cxn modelId="{5955A8F7-9A5E-4753-B630-4EE05FEFFF8F}" type="presParOf" srcId="{255518F4-FC5D-4584-AA7C-4DC92568F5E0}" destId="{C3A6F1E5-C652-4EA0-B954-E5FAA8BFD4C8}" srcOrd="5" destOrd="0" presId="urn:microsoft.com/office/officeart/2005/8/layout/process1"/>
    <dgm:cxn modelId="{88E9EB53-9AEB-4FA4-8E28-FDAC048E73A3}" type="presParOf" srcId="{C3A6F1E5-C652-4EA0-B954-E5FAA8BFD4C8}" destId="{91E7C42E-E929-4BEC-9516-841E778B25A9}" srcOrd="0" destOrd="0" presId="urn:microsoft.com/office/officeart/2005/8/layout/process1"/>
    <dgm:cxn modelId="{D65C0687-3975-4E65-9870-E29B32824241}" type="presParOf" srcId="{255518F4-FC5D-4584-AA7C-4DC92568F5E0}" destId="{F6936E63-3CCB-49A5-BD64-A9C027D2567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C1159C-CB98-4FA8-86B5-C53363571F4C}"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s-CL"/>
        </a:p>
      </dgm:t>
    </dgm:pt>
    <dgm:pt modelId="{E64AB40A-2C23-4EA9-BCEF-5013B166FE55}">
      <dgm:prSet phldrT="[Texto]"/>
      <dgm:spPr/>
      <dgm:t>
        <a:bodyPr/>
        <a:lstStyle/>
        <a:p>
          <a:r>
            <a:rPr lang="es-MX" b="1" dirty="0">
              <a:solidFill>
                <a:schemeClr val="tx1"/>
              </a:solidFill>
              <a:latin typeface="+mn-lt"/>
              <a:cs typeface="Arial" panose="020B0604020202020204" pitchFamily="34" charset="0"/>
            </a:rPr>
            <a:t>Secuencial</a:t>
          </a:r>
          <a:endParaRPr lang="es-CL" b="1" dirty="0">
            <a:solidFill>
              <a:schemeClr val="tx1"/>
            </a:solidFill>
            <a:latin typeface="+mn-lt"/>
          </a:endParaRPr>
        </a:p>
      </dgm:t>
    </dgm:pt>
    <dgm:pt modelId="{97E93EB1-25C5-40B3-9FE4-E874E5ADA498}" type="parTrans" cxnId="{DF67153E-7D89-4CB5-869E-7A04186EAE98}">
      <dgm:prSet/>
      <dgm:spPr/>
      <dgm:t>
        <a:bodyPr/>
        <a:lstStyle/>
        <a:p>
          <a:endParaRPr lang="es-CL">
            <a:latin typeface="+mn-lt"/>
          </a:endParaRPr>
        </a:p>
      </dgm:t>
    </dgm:pt>
    <dgm:pt modelId="{44A649B6-CB2E-4C6D-AA84-BBEC03EED741}" type="sibTrans" cxnId="{DF67153E-7D89-4CB5-869E-7A04186EAE98}">
      <dgm:prSet/>
      <dgm:spPr/>
      <dgm:t>
        <a:bodyPr/>
        <a:lstStyle/>
        <a:p>
          <a:endParaRPr lang="es-CL">
            <a:latin typeface="+mn-lt"/>
          </a:endParaRPr>
        </a:p>
      </dgm:t>
    </dgm:pt>
    <dgm:pt modelId="{4BCB6B51-6428-4C33-91BA-9024B9B2B6E5}">
      <dgm:prSet phldrT="[Texto]"/>
      <dgm:spPr/>
      <dgm:t>
        <a:bodyPr/>
        <a:lstStyle/>
        <a:p>
          <a:r>
            <a:rPr lang="es-MX" dirty="0">
              <a:solidFill>
                <a:schemeClr val="bg1"/>
              </a:solidFill>
              <a:latin typeface="+mn-lt"/>
              <a:cs typeface="Arial" panose="020B0604020202020204" pitchFamily="34" charset="0"/>
            </a:rPr>
            <a:t>Cada nueva versión se le asigna un número secuencial, </a:t>
          </a:r>
          <a:r>
            <a:rPr lang="es-MX" b="1" dirty="0">
              <a:solidFill>
                <a:schemeClr val="bg1"/>
              </a:solidFill>
              <a:latin typeface="+mn-lt"/>
              <a:cs typeface="Arial" panose="020B0604020202020204" pitchFamily="34" charset="0"/>
            </a:rPr>
            <a:t>como 1.0, 1.1, 1.2</a:t>
          </a:r>
          <a:r>
            <a:rPr lang="es-MX" dirty="0">
              <a:solidFill>
                <a:schemeClr val="bg1"/>
              </a:solidFill>
              <a:latin typeface="+mn-lt"/>
              <a:cs typeface="Arial" panose="020B0604020202020204" pitchFamily="34" charset="0"/>
            </a:rPr>
            <a:t>, etc. </a:t>
          </a:r>
          <a:endParaRPr lang="es-CL" dirty="0">
            <a:solidFill>
              <a:schemeClr val="bg1"/>
            </a:solidFill>
            <a:latin typeface="+mn-lt"/>
          </a:endParaRPr>
        </a:p>
      </dgm:t>
    </dgm:pt>
    <dgm:pt modelId="{274BF66A-582A-4956-8232-EC99F763A1DE}" type="parTrans" cxnId="{14F82116-F901-4DB8-9E05-6D7365B34187}">
      <dgm:prSet/>
      <dgm:spPr/>
      <dgm:t>
        <a:bodyPr/>
        <a:lstStyle/>
        <a:p>
          <a:endParaRPr lang="es-CL">
            <a:latin typeface="+mn-lt"/>
          </a:endParaRPr>
        </a:p>
      </dgm:t>
    </dgm:pt>
    <dgm:pt modelId="{E516DE47-05BF-4563-ADB6-1C93FA9C39B2}" type="sibTrans" cxnId="{14F82116-F901-4DB8-9E05-6D7365B34187}">
      <dgm:prSet/>
      <dgm:spPr/>
      <dgm:t>
        <a:bodyPr/>
        <a:lstStyle/>
        <a:p>
          <a:endParaRPr lang="es-CL">
            <a:latin typeface="+mn-lt"/>
          </a:endParaRPr>
        </a:p>
      </dgm:t>
    </dgm:pt>
    <dgm:pt modelId="{D9DCC8CF-5989-4CCC-AFEA-EA0F8ADFDF0E}">
      <dgm:prSet phldrT="[Texto]"/>
      <dgm:spPr/>
      <dgm:t>
        <a:bodyPr/>
        <a:lstStyle/>
        <a:p>
          <a:r>
            <a:rPr lang="es-MX" dirty="0">
              <a:solidFill>
                <a:schemeClr val="bg1"/>
              </a:solidFill>
              <a:latin typeface="+mn-lt"/>
              <a:cs typeface="Arial" panose="020B0604020202020204" pitchFamily="34" charset="0"/>
            </a:rPr>
            <a:t>Fácil de entender e implementar</a:t>
          </a:r>
          <a:endParaRPr lang="es-CL" dirty="0">
            <a:solidFill>
              <a:schemeClr val="bg1"/>
            </a:solidFill>
            <a:latin typeface="+mn-lt"/>
          </a:endParaRPr>
        </a:p>
      </dgm:t>
    </dgm:pt>
    <dgm:pt modelId="{46A3B5C2-9D0C-40CB-84EC-2EB0C1D2589F}" type="parTrans" cxnId="{72168827-2FF6-4D7B-AF48-72AB2C69D1C3}">
      <dgm:prSet/>
      <dgm:spPr/>
      <dgm:t>
        <a:bodyPr/>
        <a:lstStyle/>
        <a:p>
          <a:endParaRPr lang="es-CL">
            <a:latin typeface="+mn-lt"/>
          </a:endParaRPr>
        </a:p>
      </dgm:t>
    </dgm:pt>
    <dgm:pt modelId="{511AE0B4-16FF-4110-B946-163178DD129D}" type="sibTrans" cxnId="{72168827-2FF6-4D7B-AF48-72AB2C69D1C3}">
      <dgm:prSet/>
      <dgm:spPr/>
      <dgm:t>
        <a:bodyPr/>
        <a:lstStyle/>
        <a:p>
          <a:endParaRPr lang="es-CL">
            <a:latin typeface="+mn-lt"/>
          </a:endParaRPr>
        </a:p>
      </dgm:t>
    </dgm:pt>
    <dgm:pt modelId="{83B1F553-2801-4168-BFEE-D4A98BD37BCF}">
      <dgm:prSet phldrT="[Texto]"/>
      <dgm:spPr/>
      <dgm:t>
        <a:bodyPr/>
        <a:lstStyle/>
        <a:p>
          <a:r>
            <a:rPr lang="es-MX" dirty="0">
              <a:solidFill>
                <a:schemeClr val="bg1"/>
              </a:solidFill>
              <a:latin typeface="+mn-lt"/>
              <a:cs typeface="Arial" panose="020B0604020202020204" pitchFamily="34" charset="0"/>
            </a:rPr>
            <a:t>No proporciona mucha información sobre los cambios realizados en el software.</a:t>
          </a:r>
          <a:endParaRPr lang="es-CL" dirty="0">
            <a:solidFill>
              <a:schemeClr val="bg1"/>
            </a:solidFill>
            <a:latin typeface="+mn-lt"/>
          </a:endParaRPr>
        </a:p>
      </dgm:t>
    </dgm:pt>
    <dgm:pt modelId="{58B46616-1ADA-48B2-BB43-C9C60212882B}" type="parTrans" cxnId="{5BF4368A-E12D-4060-97B7-0EA829711372}">
      <dgm:prSet/>
      <dgm:spPr/>
      <dgm:t>
        <a:bodyPr/>
        <a:lstStyle/>
        <a:p>
          <a:endParaRPr lang="es-CL">
            <a:latin typeface="+mn-lt"/>
          </a:endParaRPr>
        </a:p>
      </dgm:t>
    </dgm:pt>
    <dgm:pt modelId="{A808D751-0174-4C3D-8B8A-E9F682C8BBC4}" type="sibTrans" cxnId="{5BF4368A-E12D-4060-97B7-0EA829711372}">
      <dgm:prSet/>
      <dgm:spPr/>
      <dgm:t>
        <a:bodyPr/>
        <a:lstStyle/>
        <a:p>
          <a:endParaRPr lang="es-CL">
            <a:latin typeface="+mn-lt"/>
          </a:endParaRPr>
        </a:p>
      </dgm:t>
    </dgm:pt>
    <dgm:pt modelId="{E870E92A-085D-4593-B29E-104F52E09049}">
      <dgm:prSet phldrT="[Texto]"/>
      <dgm:spPr/>
      <dgm:t>
        <a:bodyPr/>
        <a:lstStyle/>
        <a:p>
          <a:r>
            <a:rPr lang="es-CL" b="1" dirty="0">
              <a:latin typeface="+mn-lt"/>
              <a:cs typeface="Arial" panose="020B0604020202020204" pitchFamily="34" charset="0"/>
            </a:rPr>
            <a:t>Por fecha</a:t>
          </a:r>
        </a:p>
      </dgm:t>
    </dgm:pt>
    <dgm:pt modelId="{09600432-4ACD-4426-A8BD-D5310A67D9B6}" type="parTrans" cxnId="{DFDCC054-A687-44D5-A018-6E6B39C60762}">
      <dgm:prSet/>
      <dgm:spPr/>
      <dgm:t>
        <a:bodyPr/>
        <a:lstStyle/>
        <a:p>
          <a:endParaRPr lang="es-CL">
            <a:latin typeface="+mn-lt"/>
          </a:endParaRPr>
        </a:p>
      </dgm:t>
    </dgm:pt>
    <dgm:pt modelId="{50616053-E3FB-44C5-9755-A6EB6DDC0D74}" type="sibTrans" cxnId="{DFDCC054-A687-44D5-A018-6E6B39C60762}">
      <dgm:prSet/>
      <dgm:spPr/>
      <dgm:t>
        <a:bodyPr/>
        <a:lstStyle/>
        <a:p>
          <a:endParaRPr lang="es-CL">
            <a:latin typeface="+mn-lt"/>
          </a:endParaRPr>
        </a:p>
      </dgm:t>
    </dgm:pt>
    <dgm:pt modelId="{8EF4FB67-03A8-4003-8DAC-E623F1C33385}">
      <dgm:prSet phldrT="[Texto]"/>
      <dgm:spPr/>
      <dgm:t>
        <a:bodyPr/>
        <a:lstStyle/>
        <a:p>
          <a:r>
            <a:rPr lang="es-MX" dirty="0">
              <a:latin typeface="+mn-lt"/>
            </a:rPr>
            <a:t>Se basa en la fecha de lanzamiento, como 2022.01.01. </a:t>
          </a:r>
          <a:endParaRPr lang="es-CL" dirty="0">
            <a:latin typeface="+mn-lt"/>
          </a:endParaRPr>
        </a:p>
      </dgm:t>
    </dgm:pt>
    <dgm:pt modelId="{7E74CD69-78F8-44AE-803D-5EF4E89A90AC}" type="parTrans" cxnId="{895C149D-9BDA-4497-A8D1-43D8B612F006}">
      <dgm:prSet/>
      <dgm:spPr/>
      <dgm:t>
        <a:bodyPr/>
        <a:lstStyle/>
        <a:p>
          <a:endParaRPr lang="es-CL">
            <a:latin typeface="+mn-lt"/>
          </a:endParaRPr>
        </a:p>
      </dgm:t>
    </dgm:pt>
    <dgm:pt modelId="{27E824E6-DC57-43B6-A3B6-97F52500DA7B}" type="sibTrans" cxnId="{895C149D-9BDA-4497-A8D1-43D8B612F006}">
      <dgm:prSet/>
      <dgm:spPr/>
      <dgm:t>
        <a:bodyPr/>
        <a:lstStyle/>
        <a:p>
          <a:endParaRPr lang="es-CL">
            <a:latin typeface="+mn-lt"/>
          </a:endParaRPr>
        </a:p>
      </dgm:t>
    </dgm:pt>
    <dgm:pt modelId="{ED96A66A-1E1E-4BD4-8A3F-51F786214E6E}">
      <dgm:prSet phldrT="[Texto]"/>
      <dgm:spPr/>
      <dgm:t>
        <a:bodyPr/>
        <a:lstStyle/>
        <a:p>
          <a:r>
            <a:rPr lang="es-MX" dirty="0">
              <a:solidFill>
                <a:schemeClr val="bg1"/>
              </a:solidFill>
              <a:latin typeface="+mn-lt"/>
              <a:cs typeface="Arial" panose="020B0604020202020204" pitchFamily="34" charset="0"/>
            </a:rPr>
            <a:t>Más sencillo</a:t>
          </a:r>
          <a:endParaRPr lang="es-CL" dirty="0">
            <a:solidFill>
              <a:schemeClr val="bg1"/>
            </a:solidFill>
            <a:latin typeface="+mn-lt"/>
          </a:endParaRPr>
        </a:p>
      </dgm:t>
    </dgm:pt>
    <dgm:pt modelId="{5C6D7193-86A3-4205-877B-6109B86E0DDD}" type="parTrans" cxnId="{A4A8E5B9-FAE5-4E54-8FCA-577F4F0DDECC}">
      <dgm:prSet/>
      <dgm:spPr/>
      <dgm:t>
        <a:bodyPr/>
        <a:lstStyle/>
        <a:p>
          <a:endParaRPr lang="es-CL">
            <a:latin typeface="+mn-lt"/>
          </a:endParaRPr>
        </a:p>
      </dgm:t>
    </dgm:pt>
    <dgm:pt modelId="{BD989477-7159-4302-B168-7A79BF35FA79}" type="sibTrans" cxnId="{A4A8E5B9-FAE5-4E54-8FCA-577F4F0DDECC}">
      <dgm:prSet/>
      <dgm:spPr/>
      <dgm:t>
        <a:bodyPr/>
        <a:lstStyle/>
        <a:p>
          <a:endParaRPr lang="es-CL">
            <a:latin typeface="+mn-lt"/>
          </a:endParaRPr>
        </a:p>
      </dgm:t>
    </dgm:pt>
    <dgm:pt modelId="{E81F730E-6E68-44B9-B32A-0D90B0B16BED}">
      <dgm:prSet phldrT="[Texto]"/>
      <dgm:spPr/>
      <dgm:t>
        <a:bodyPr/>
        <a:lstStyle/>
        <a:p>
          <a:r>
            <a:rPr lang="es-MX" dirty="0">
              <a:latin typeface="+mn-lt"/>
            </a:rPr>
            <a:t>Ayuda a los desarrolladores y usuarios a realizar un seguimiento de los cambios realizados en el software a lo largo del tiempo</a:t>
          </a:r>
          <a:endParaRPr lang="es-CL" dirty="0">
            <a:latin typeface="+mn-lt"/>
          </a:endParaRPr>
        </a:p>
      </dgm:t>
    </dgm:pt>
    <dgm:pt modelId="{9C93C6A4-2D64-47EC-9ED8-A6CB4D56D8B8}" type="parTrans" cxnId="{1A0607E3-3D66-4ACF-A1E9-42C63E5287B8}">
      <dgm:prSet/>
      <dgm:spPr/>
      <dgm:t>
        <a:bodyPr/>
        <a:lstStyle/>
        <a:p>
          <a:endParaRPr lang="es-CL">
            <a:latin typeface="+mn-lt"/>
          </a:endParaRPr>
        </a:p>
      </dgm:t>
    </dgm:pt>
    <dgm:pt modelId="{1FB0311C-A567-4CEF-980E-79A8FC27C54F}" type="sibTrans" cxnId="{1A0607E3-3D66-4ACF-A1E9-42C63E5287B8}">
      <dgm:prSet/>
      <dgm:spPr/>
      <dgm:t>
        <a:bodyPr/>
        <a:lstStyle/>
        <a:p>
          <a:endParaRPr lang="es-CL">
            <a:latin typeface="+mn-lt"/>
          </a:endParaRPr>
        </a:p>
      </dgm:t>
    </dgm:pt>
    <dgm:pt modelId="{142CF255-2C7B-401D-BF28-457248C50C59}">
      <dgm:prSet phldrT="[Texto]"/>
      <dgm:spPr/>
      <dgm:t>
        <a:bodyPr/>
        <a:lstStyle/>
        <a:p>
          <a:r>
            <a:rPr lang="es-MX" dirty="0">
              <a:latin typeface="+mn-lt"/>
            </a:rPr>
            <a:t>No proporciona mucha información sobre los cambios realizados en el software.</a:t>
          </a:r>
          <a:endParaRPr lang="es-CL" dirty="0">
            <a:latin typeface="+mn-lt"/>
          </a:endParaRPr>
        </a:p>
      </dgm:t>
    </dgm:pt>
    <dgm:pt modelId="{353BEE27-80A4-4AD1-9111-E6E3E6350286}" type="parTrans" cxnId="{BC72DE1C-2135-4E0E-A1A1-71CBFD7E6A06}">
      <dgm:prSet/>
      <dgm:spPr/>
      <dgm:t>
        <a:bodyPr/>
        <a:lstStyle/>
        <a:p>
          <a:endParaRPr lang="es-CL">
            <a:latin typeface="+mn-lt"/>
          </a:endParaRPr>
        </a:p>
      </dgm:t>
    </dgm:pt>
    <dgm:pt modelId="{57BF9614-5E10-4F0B-BCCC-E43257BCEE29}" type="sibTrans" cxnId="{BC72DE1C-2135-4E0E-A1A1-71CBFD7E6A06}">
      <dgm:prSet/>
      <dgm:spPr/>
      <dgm:t>
        <a:bodyPr/>
        <a:lstStyle/>
        <a:p>
          <a:endParaRPr lang="es-CL">
            <a:latin typeface="+mn-lt"/>
          </a:endParaRPr>
        </a:p>
      </dgm:t>
    </dgm:pt>
    <dgm:pt modelId="{CC6304AB-F646-4739-908C-8D2E33B3CCF7}">
      <dgm:prSet phldrT="[Texto]"/>
      <dgm:spPr/>
      <dgm:t>
        <a:bodyPr/>
        <a:lstStyle/>
        <a:p>
          <a:r>
            <a:rPr lang="es-CL" b="1" dirty="0">
              <a:latin typeface="+mn-lt"/>
            </a:rPr>
            <a:t>Semántico</a:t>
          </a:r>
        </a:p>
      </dgm:t>
    </dgm:pt>
    <dgm:pt modelId="{91CE6333-8803-4250-8A1D-ACC72450AC18}" type="parTrans" cxnId="{0F40794D-D165-49BC-B858-3742C29B146A}">
      <dgm:prSet/>
      <dgm:spPr/>
      <dgm:t>
        <a:bodyPr/>
        <a:lstStyle/>
        <a:p>
          <a:endParaRPr lang="es-CL">
            <a:latin typeface="+mn-lt"/>
          </a:endParaRPr>
        </a:p>
      </dgm:t>
    </dgm:pt>
    <dgm:pt modelId="{D7021218-520E-4252-95D7-96D5569FCBA2}" type="sibTrans" cxnId="{0F40794D-D165-49BC-B858-3742C29B146A}">
      <dgm:prSet/>
      <dgm:spPr/>
      <dgm:t>
        <a:bodyPr/>
        <a:lstStyle/>
        <a:p>
          <a:endParaRPr lang="es-CL">
            <a:latin typeface="+mn-lt"/>
          </a:endParaRPr>
        </a:p>
      </dgm:t>
    </dgm:pt>
    <dgm:pt modelId="{67CAB9A9-15E2-417E-A914-D7AA368AC826}">
      <dgm:prSet phldrT="[Texto]"/>
      <dgm:spPr/>
      <dgm:t>
        <a:bodyPr/>
        <a:lstStyle/>
        <a:p>
          <a:r>
            <a:rPr lang="es-MX" dirty="0">
              <a:latin typeface="+mn-lt"/>
            </a:rPr>
            <a:t>Se basa en un esquema numérico de tres partes, como 1.0.0</a:t>
          </a:r>
          <a:endParaRPr lang="es-CL" dirty="0">
            <a:latin typeface="+mn-lt"/>
          </a:endParaRPr>
        </a:p>
      </dgm:t>
    </dgm:pt>
    <dgm:pt modelId="{CBE37E80-B9DE-4CE3-9921-13AFF3C9EEB7}" type="parTrans" cxnId="{487DFA85-CEF8-4443-8A14-A55F6BABE7C4}">
      <dgm:prSet/>
      <dgm:spPr/>
      <dgm:t>
        <a:bodyPr/>
        <a:lstStyle/>
        <a:p>
          <a:endParaRPr lang="es-CL">
            <a:latin typeface="+mn-lt"/>
          </a:endParaRPr>
        </a:p>
      </dgm:t>
    </dgm:pt>
    <dgm:pt modelId="{91044080-4A77-4BAC-9790-72C6EA1D3855}" type="sibTrans" cxnId="{487DFA85-CEF8-4443-8A14-A55F6BABE7C4}">
      <dgm:prSet/>
      <dgm:spPr/>
      <dgm:t>
        <a:bodyPr/>
        <a:lstStyle/>
        <a:p>
          <a:endParaRPr lang="es-CL">
            <a:latin typeface="+mn-lt"/>
          </a:endParaRPr>
        </a:p>
      </dgm:t>
    </dgm:pt>
    <dgm:pt modelId="{A606A638-4DCB-4E1B-B002-AA8538C7F803}">
      <dgm:prSet phldrT="[Texto]"/>
      <dgm:spPr/>
      <dgm:t>
        <a:bodyPr/>
        <a:lstStyle/>
        <a:p>
          <a:r>
            <a:rPr lang="es-MX" dirty="0">
              <a:latin typeface="+mn-lt"/>
            </a:rPr>
            <a:t>El primer número representa una versión principal, el segundo número representa una versión menor y el tercer número representa una versión de parche.</a:t>
          </a:r>
          <a:endParaRPr lang="es-CL" dirty="0">
            <a:latin typeface="+mn-lt"/>
          </a:endParaRPr>
        </a:p>
      </dgm:t>
    </dgm:pt>
    <dgm:pt modelId="{06DBEFAB-FAA2-4771-827E-4C18F3373687}" type="parTrans" cxnId="{25D6F510-89A3-467C-A30E-4AB58DB8E544}">
      <dgm:prSet/>
      <dgm:spPr/>
      <dgm:t>
        <a:bodyPr/>
        <a:lstStyle/>
        <a:p>
          <a:endParaRPr lang="es-CL">
            <a:latin typeface="+mn-lt"/>
          </a:endParaRPr>
        </a:p>
      </dgm:t>
    </dgm:pt>
    <dgm:pt modelId="{CC60607A-7411-49D7-9019-3710108426EB}" type="sibTrans" cxnId="{25D6F510-89A3-467C-A30E-4AB58DB8E544}">
      <dgm:prSet/>
      <dgm:spPr/>
      <dgm:t>
        <a:bodyPr/>
        <a:lstStyle/>
        <a:p>
          <a:endParaRPr lang="es-CL">
            <a:latin typeface="+mn-lt"/>
          </a:endParaRPr>
        </a:p>
      </dgm:t>
    </dgm:pt>
    <dgm:pt modelId="{452CF713-A4F4-4207-9C87-E122C2A65F1A}">
      <dgm:prSet phldrT="[Texto]"/>
      <dgm:spPr/>
      <dgm:t>
        <a:bodyPr/>
        <a:lstStyle/>
        <a:p>
          <a:r>
            <a:rPr lang="es-MX" dirty="0">
              <a:latin typeface="+mn-lt"/>
            </a:rPr>
            <a:t>Proporciona más información sobre los cambios realizados en el software</a:t>
          </a:r>
          <a:endParaRPr lang="es-CL" dirty="0">
            <a:latin typeface="+mn-lt"/>
          </a:endParaRPr>
        </a:p>
      </dgm:t>
    </dgm:pt>
    <dgm:pt modelId="{5B9DA19D-D7DF-4DEC-807F-C427B1859BB0}" type="parTrans" cxnId="{ED569732-FBA0-420A-8BFB-216AF7C1270E}">
      <dgm:prSet/>
      <dgm:spPr/>
      <dgm:t>
        <a:bodyPr/>
        <a:lstStyle/>
        <a:p>
          <a:endParaRPr lang="es-CL">
            <a:latin typeface="+mn-lt"/>
          </a:endParaRPr>
        </a:p>
      </dgm:t>
    </dgm:pt>
    <dgm:pt modelId="{BB78E7BC-8E12-46AE-86D0-E0DF45AFBCF0}" type="sibTrans" cxnId="{ED569732-FBA0-420A-8BFB-216AF7C1270E}">
      <dgm:prSet/>
      <dgm:spPr/>
      <dgm:t>
        <a:bodyPr/>
        <a:lstStyle/>
        <a:p>
          <a:endParaRPr lang="es-CL">
            <a:latin typeface="+mn-lt"/>
          </a:endParaRPr>
        </a:p>
      </dgm:t>
    </dgm:pt>
    <dgm:pt modelId="{E9E75EFD-1B5D-43D5-B318-0B8488577BE8}">
      <dgm:prSet phldrT="[Texto]"/>
      <dgm:spPr/>
      <dgm:t>
        <a:bodyPr/>
        <a:lstStyle/>
        <a:p>
          <a:r>
            <a:rPr lang="es-MX" dirty="0">
              <a:latin typeface="+mn-lt"/>
            </a:rPr>
            <a:t>Ayuda a los desarrolladores y usuarios a comprender el impacto de los cambios en el software.</a:t>
          </a:r>
          <a:endParaRPr lang="es-CL" dirty="0">
            <a:latin typeface="+mn-lt"/>
          </a:endParaRPr>
        </a:p>
      </dgm:t>
    </dgm:pt>
    <dgm:pt modelId="{2156C30E-FDF5-4079-8003-1F2BBF7EFD9F}" type="parTrans" cxnId="{098527CC-50C9-46A4-85C4-A545EBC3CCD2}">
      <dgm:prSet/>
      <dgm:spPr/>
      <dgm:t>
        <a:bodyPr/>
        <a:lstStyle/>
        <a:p>
          <a:endParaRPr lang="es-CL">
            <a:latin typeface="+mn-lt"/>
          </a:endParaRPr>
        </a:p>
      </dgm:t>
    </dgm:pt>
    <dgm:pt modelId="{4BD6F0C3-CFF1-4EA4-8404-08C5C42FC328}" type="sibTrans" cxnId="{098527CC-50C9-46A4-85C4-A545EBC3CCD2}">
      <dgm:prSet/>
      <dgm:spPr/>
      <dgm:t>
        <a:bodyPr/>
        <a:lstStyle/>
        <a:p>
          <a:endParaRPr lang="es-CL">
            <a:latin typeface="+mn-lt"/>
          </a:endParaRPr>
        </a:p>
      </dgm:t>
    </dgm:pt>
    <dgm:pt modelId="{C6507B54-D536-4D6E-AE76-5924074F7783}" type="pres">
      <dgm:prSet presAssocID="{85C1159C-CB98-4FA8-86B5-C53363571F4C}" presName="linearFlow" presStyleCnt="0">
        <dgm:presLayoutVars>
          <dgm:dir/>
          <dgm:animLvl val="lvl"/>
          <dgm:resizeHandles/>
        </dgm:presLayoutVars>
      </dgm:prSet>
      <dgm:spPr/>
    </dgm:pt>
    <dgm:pt modelId="{539CF744-0ED8-48EE-9838-7625C9D43FB5}" type="pres">
      <dgm:prSet presAssocID="{E64AB40A-2C23-4EA9-BCEF-5013B166FE55}" presName="compositeNode" presStyleCnt="0">
        <dgm:presLayoutVars>
          <dgm:bulletEnabled val="1"/>
        </dgm:presLayoutVars>
      </dgm:prSet>
      <dgm:spPr/>
    </dgm:pt>
    <dgm:pt modelId="{D9514B6F-BF85-438A-BF22-924B748DFCA3}" type="pres">
      <dgm:prSet presAssocID="{E64AB40A-2C23-4EA9-BCEF-5013B166FE55}" presName="image" presStyleLbl="fgImgPlace1" presStyleIdx="0" presStyleCnt="3"/>
      <dgm:spPr/>
    </dgm:pt>
    <dgm:pt modelId="{52CE0013-A8B8-465C-B830-14C116EAB8F3}" type="pres">
      <dgm:prSet presAssocID="{E64AB40A-2C23-4EA9-BCEF-5013B166FE55}" presName="childNode" presStyleLbl="node1" presStyleIdx="0" presStyleCnt="3">
        <dgm:presLayoutVars>
          <dgm:bulletEnabled val="1"/>
        </dgm:presLayoutVars>
      </dgm:prSet>
      <dgm:spPr/>
    </dgm:pt>
    <dgm:pt modelId="{774969CD-AC5B-401A-B982-9D950A449F09}" type="pres">
      <dgm:prSet presAssocID="{E64AB40A-2C23-4EA9-BCEF-5013B166FE55}" presName="parentNode" presStyleLbl="revTx" presStyleIdx="0" presStyleCnt="3">
        <dgm:presLayoutVars>
          <dgm:chMax val="0"/>
          <dgm:bulletEnabled val="1"/>
        </dgm:presLayoutVars>
      </dgm:prSet>
      <dgm:spPr/>
    </dgm:pt>
    <dgm:pt modelId="{8F5FF399-50D3-4AA6-9F46-466340485260}" type="pres">
      <dgm:prSet presAssocID="{44A649B6-CB2E-4C6D-AA84-BBEC03EED741}" presName="sibTrans" presStyleCnt="0"/>
      <dgm:spPr/>
    </dgm:pt>
    <dgm:pt modelId="{D85F70BD-2050-463B-8C4F-25F7139874E4}" type="pres">
      <dgm:prSet presAssocID="{E870E92A-085D-4593-B29E-104F52E09049}" presName="compositeNode" presStyleCnt="0">
        <dgm:presLayoutVars>
          <dgm:bulletEnabled val="1"/>
        </dgm:presLayoutVars>
      </dgm:prSet>
      <dgm:spPr/>
    </dgm:pt>
    <dgm:pt modelId="{F5A9CAAD-CEE6-4209-99EC-D8012A20DA0B}" type="pres">
      <dgm:prSet presAssocID="{E870E92A-085D-4593-B29E-104F52E09049}" presName="image" presStyleLbl="fgImgPlace1" presStyleIdx="1" presStyleCnt="3"/>
      <dgm:spPr/>
    </dgm:pt>
    <dgm:pt modelId="{384310EB-0E49-4FAC-8037-616E1A1AE941}" type="pres">
      <dgm:prSet presAssocID="{E870E92A-085D-4593-B29E-104F52E09049}" presName="childNode" presStyleLbl="node1" presStyleIdx="1" presStyleCnt="3">
        <dgm:presLayoutVars>
          <dgm:bulletEnabled val="1"/>
        </dgm:presLayoutVars>
      </dgm:prSet>
      <dgm:spPr/>
    </dgm:pt>
    <dgm:pt modelId="{14FC752B-BE98-4A1C-9D63-EB9E76E1F9DA}" type="pres">
      <dgm:prSet presAssocID="{E870E92A-085D-4593-B29E-104F52E09049}" presName="parentNode" presStyleLbl="revTx" presStyleIdx="1" presStyleCnt="3">
        <dgm:presLayoutVars>
          <dgm:chMax val="0"/>
          <dgm:bulletEnabled val="1"/>
        </dgm:presLayoutVars>
      </dgm:prSet>
      <dgm:spPr/>
    </dgm:pt>
    <dgm:pt modelId="{B27A5F25-6D31-49C1-834C-2173A8075736}" type="pres">
      <dgm:prSet presAssocID="{50616053-E3FB-44C5-9755-A6EB6DDC0D74}" presName="sibTrans" presStyleCnt="0"/>
      <dgm:spPr/>
    </dgm:pt>
    <dgm:pt modelId="{8228FAE1-56D1-4FDD-84B8-C270C6D66A1F}" type="pres">
      <dgm:prSet presAssocID="{CC6304AB-F646-4739-908C-8D2E33B3CCF7}" presName="compositeNode" presStyleCnt="0">
        <dgm:presLayoutVars>
          <dgm:bulletEnabled val="1"/>
        </dgm:presLayoutVars>
      </dgm:prSet>
      <dgm:spPr/>
    </dgm:pt>
    <dgm:pt modelId="{AEC7B8F9-EF0B-4899-B0EF-0177ACC800AA}" type="pres">
      <dgm:prSet presAssocID="{CC6304AB-F646-4739-908C-8D2E33B3CCF7}" presName="image" presStyleLbl="fgImgPlace1" presStyleIdx="2" presStyleCnt="3"/>
      <dgm:spPr/>
    </dgm:pt>
    <dgm:pt modelId="{519FF115-8A14-4B78-B781-248768300B32}" type="pres">
      <dgm:prSet presAssocID="{CC6304AB-F646-4739-908C-8D2E33B3CCF7}" presName="childNode" presStyleLbl="node1" presStyleIdx="2" presStyleCnt="3">
        <dgm:presLayoutVars>
          <dgm:bulletEnabled val="1"/>
        </dgm:presLayoutVars>
      </dgm:prSet>
      <dgm:spPr/>
    </dgm:pt>
    <dgm:pt modelId="{A9D918BE-DB0C-4F04-BDAC-1C3072B9D8F3}" type="pres">
      <dgm:prSet presAssocID="{CC6304AB-F646-4739-908C-8D2E33B3CCF7}" presName="parentNode" presStyleLbl="revTx" presStyleIdx="2" presStyleCnt="3">
        <dgm:presLayoutVars>
          <dgm:chMax val="0"/>
          <dgm:bulletEnabled val="1"/>
        </dgm:presLayoutVars>
      </dgm:prSet>
      <dgm:spPr/>
    </dgm:pt>
  </dgm:ptLst>
  <dgm:cxnLst>
    <dgm:cxn modelId="{25D6F510-89A3-467C-A30E-4AB58DB8E544}" srcId="{67CAB9A9-15E2-417E-A914-D7AA368AC826}" destId="{A606A638-4DCB-4E1B-B002-AA8538C7F803}" srcOrd="0" destOrd="0" parTransId="{06DBEFAB-FAA2-4771-827E-4C18F3373687}" sibTransId="{CC60607A-7411-49D7-9019-3710108426EB}"/>
    <dgm:cxn modelId="{82D89612-4554-4EAA-8423-8CBAB493119F}" type="presOf" srcId="{D9DCC8CF-5989-4CCC-AFEA-EA0F8ADFDF0E}" destId="{52CE0013-A8B8-465C-B830-14C116EAB8F3}" srcOrd="0" destOrd="2" presId="urn:microsoft.com/office/officeart/2005/8/layout/hList2"/>
    <dgm:cxn modelId="{14F82116-F901-4DB8-9E05-6D7365B34187}" srcId="{E64AB40A-2C23-4EA9-BCEF-5013B166FE55}" destId="{4BCB6B51-6428-4C33-91BA-9024B9B2B6E5}" srcOrd="1" destOrd="0" parTransId="{274BF66A-582A-4956-8232-EC99F763A1DE}" sibTransId="{E516DE47-05BF-4563-ADB6-1C93FA9C39B2}"/>
    <dgm:cxn modelId="{BC72DE1C-2135-4E0E-A1A1-71CBFD7E6A06}" srcId="{E870E92A-085D-4593-B29E-104F52E09049}" destId="{142CF255-2C7B-401D-BF28-457248C50C59}" srcOrd="2" destOrd="0" parTransId="{353BEE27-80A4-4AD1-9111-E6E3E6350286}" sibTransId="{57BF9614-5E10-4F0B-BCCC-E43257BCEE29}"/>
    <dgm:cxn modelId="{C2011C23-9452-470E-80F1-97D2321333B5}" type="presOf" srcId="{83B1F553-2801-4168-BFEE-D4A98BD37BCF}" destId="{52CE0013-A8B8-465C-B830-14C116EAB8F3}" srcOrd="0" destOrd="3" presId="urn:microsoft.com/office/officeart/2005/8/layout/hList2"/>
    <dgm:cxn modelId="{72168827-2FF6-4D7B-AF48-72AB2C69D1C3}" srcId="{E64AB40A-2C23-4EA9-BCEF-5013B166FE55}" destId="{D9DCC8CF-5989-4CCC-AFEA-EA0F8ADFDF0E}" srcOrd="2" destOrd="0" parTransId="{46A3B5C2-9D0C-40CB-84EC-2EB0C1D2589F}" sibTransId="{511AE0B4-16FF-4110-B946-163178DD129D}"/>
    <dgm:cxn modelId="{ED569732-FBA0-420A-8BFB-216AF7C1270E}" srcId="{CC6304AB-F646-4739-908C-8D2E33B3CCF7}" destId="{452CF713-A4F4-4207-9C87-E122C2A65F1A}" srcOrd="1" destOrd="0" parTransId="{5B9DA19D-D7DF-4DEC-807F-C427B1859BB0}" sibTransId="{BB78E7BC-8E12-46AE-86D0-E0DF45AFBCF0}"/>
    <dgm:cxn modelId="{DF67153E-7D89-4CB5-869E-7A04186EAE98}" srcId="{85C1159C-CB98-4FA8-86B5-C53363571F4C}" destId="{E64AB40A-2C23-4EA9-BCEF-5013B166FE55}" srcOrd="0" destOrd="0" parTransId="{97E93EB1-25C5-40B3-9FE4-E874E5ADA498}" sibTransId="{44A649B6-CB2E-4C6D-AA84-BBEC03EED741}"/>
    <dgm:cxn modelId="{7E125860-861D-461A-A0CA-87355163DC87}" type="presOf" srcId="{ED96A66A-1E1E-4BD4-8A3F-51F786214E6E}" destId="{52CE0013-A8B8-465C-B830-14C116EAB8F3}" srcOrd="0" destOrd="0" presId="urn:microsoft.com/office/officeart/2005/8/layout/hList2"/>
    <dgm:cxn modelId="{0F40794D-D165-49BC-B858-3742C29B146A}" srcId="{85C1159C-CB98-4FA8-86B5-C53363571F4C}" destId="{CC6304AB-F646-4739-908C-8D2E33B3CCF7}" srcOrd="2" destOrd="0" parTransId="{91CE6333-8803-4250-8A1D-ACC72450AC18}" sibTransId="{D7021218-520E-4252-95D7-96D5569FCBA2}"/>
    <dgm:cxn modelId="{DFDCC054-A687-44D5-A018-6E6B39C60762}" srcId="{85C1159C-CB98-4FA8-86B5-C53363571F4C}" destId="{E870E92A-085D-4593-B29E-104F52E09049}" srcOrd="1" destOrd="0" parTransId="{09600432-4ACD-4426-A8BD-D5310A67D9B6}" sibTransId="{50616053-E3FB-44C5-9755-A6EB6DDC0D74}"/>
    <dgm:cxn modelId="{64D55D83-D98B-41AF-A447-A4C0B9E0A235}" type="presOf" srcId="{4BCB6B51-6428-4C33-91BA-9024B9B2B6E5}" destId="{52CE0013-A8B8-465C-B830-14C116EAB8F3}" srcOrd="0" destOrd="1" presId="urn:microsoft.com/office/officeart/2005/8/layout/hList2"/>
    <dgm:cxn modelId="{8BF34383-09D5-401C-B677-79E5624CF1BE}" type="presOf" srcId="{142CF255-2C7B-401D-BF28-457248C50C59}" destId="{384310EB-0E49-4FAC-8037-616E1A1AE941}" srcOrd="0" destOrd="2" presId="urn:microsoft.com/office/officeart/2005/8/layout/hList2"/>
    <dgm:cxn modelId="{99452F85-B472-4F0F-B157-F50C78E0C63C}" type="presOf" srcId="{8EF4FB67-03A8-4003-8DAC-E623F1C33385}" destId="{384310EB-0E49-4FAC-8037-616E1A1AE941}" srcOrd="0" destOrd="0" presId="urn:microsoft.com/office/officeart/2005/8/layout/hList2"/>
    <dgm:cxn modelId="{487DFA85-CEF8-4443-8A14-A55F6BABE7C4}" srcId="{CC6304AB-F646-4739-908C-8D2E33B3CCF7}" destId="{67CAB9A9-15E2-417E-A914-D7AA368AC826}" srcOrd="0" destOrd="0" parTransId="{CBE37E80-B9DE-4CE3-9921-13AFF3C9EEB7}" sibTransId="{91044080-4A77-4BAC-9790-72C6EA1D3855}"/>
    <dgm:cxn modelId="{5BF4368A-E12D-4060-97B7-0EA829711372}" srcId="{E64AB40A-2C23-4EA9-BCEF-5013B166FE55}" destId="{83B1F553-2801-4168-BFEE-D4A98BD37BCF}" srcOrd="3" destOrd="0" parTransId="{58B46616-1ADA-48B2-BB43-C9C60212882B}" sibTransId="{A808D751-0174-4C3D-8B8A-E9F682C8BBC4}"/>
    <dgm:cxn modelId="{895C149D-9BDA-4497-A8D1-43D8B612F006}" srcId="{E870E92A-085D-4593-B29E-104F52E09049}" destId="{8EF4FB67-03A8-4003-8DAC-E623F1C33385}" srcOrd="0" destOrd="0" parTransId="{7E74CD69-78F8-44AE-803D-5EF4E89A90AC}" sibTransId="{27E824E6-DC57-43B6-A3B6-97F52500DA7B}"/>
    <dgm:cxn modelId="{0F9F99A5-44B6-416B-BD55-0D55376DB6B1}" type="presOf" srcId="{E9E75EFD-1B5D-43D5-B318-0B8488577BE8}" destId="{519FF115-8A14-4B78-B781-248768300B32}" srcOrd="0" destOrd="3" presId="urn:microsoft.com/office/officeart/2005/8/layout/hList2"/>
    <dgm:cxn modelId="{38020CAB-0876-4A80-8F16-27E03E5F1638}" type="presOf" srcId="{E81F730E-6E68-44B9-B32A-0D90B0B16BED}" destId="{384310EB-0E49-4FAC-8037-616E1A1AE941}" srcOrd="0" destOrd="1" presId="urn:microsoft.com/office/officeart/2005/8/layout/hList2"/>
    <dgm:cxn modelId="{4FC398B0-FE09-45D3-B55C-7A600ED94769}" type="presOf" srcId="{85C1159C-CB98-4FA8-86B5-C53363571F4C}" destId="{C6507B54-D536-4D6E-AE76-5924074F7783}" srcOrd="0" destOrd="0" presId="urn:microsoft.com/office/officeart/2005/8/layout/hList2"/>
    <dgm:cxn modelId="{A4A8E5B9-FAE5-4E54-8FCA-577F4F0DDECC}" srcId="{E64AB40A-2C23-4EA9-BCEF-5013B166FE55}" destId="{ED96A66A-1E1E-4BD4-8A3F-51F786214E6E}" srcOrd="0" destOrd="0" parTransId="{5C6D7193-86A3-4205-877B-6109B86E0DDD}" sibTransId="{BD989477-7159-4302-B168-7A79BF35FA79}"/>
    <dgm:cxn modelId="{098527CC-50C9-46A4-85C4-A545EBC3CCD2}" srcId="{CC6304AB-F646-4739-908C-8D2E33B3CCF7}" destId="{E9E75EFD-1B5D-43D5-B318-0B8488577BE8}" srcOrd="2" destOrd="0" parTransId="{2156C30E-FDF5-4079-8003-1F2BBF7EFD9F}" sibTransId="{4BD6F0C3-CFF1-4EA4-8404-08C5C42FC328}"/>
    <dgm:cxn modelId="{39D3A8CC-E7F8-4CC3-A5EF-30DFB53D1E7D}" type="presOf" srcId="{CC6304AB-F646-4739-908C-8D2E33B3CCF7}" destId="{A9D918BE-DB0C-4F04-BDAC-1C3072B9D8F3}" srcOrd="0" destOrd="0" presId="urn:microsoft.com/office/officeart/2005/8/layout/hList2"/>
    <dgm:cxn modelId="{884E35D8-59DC-4A1D-A90F-861442AA4382}" type="presOf" srcId="{E64AB40A-2C23-4EA9-BCEF-5013B166FE55}" destId="{774969CD-AC5B-401A-B982-9D950A449F09}" srcOrd="0" destOrd="0" presId="urn:microsoft.com/office/officeart/2005/8/layout/hList2"/>
    <dgm:cxn modelId="{BD85ABDE-EBD9-4D8D-857A-0CB83C4E1475}" type="presOf" srcId="{A606A638-4DCB-4E1B-B002-AA8538C7F803}" destId="{519FF115-8A14-4B78-B781-248768300B32}" srcOrd="0" destOrd="1" presId="urn:microsoft.com/office/officeart/2005/8/layout/hList2"/>
    <dgm:cxn modelId="{1A0607E3-3D66-4ACF-A1E9-42C63E5287B8}" srcId="{E870E92A-085D-4593-B29E-104F52E09049}" destId="{E81F730E-6E68-44B9-B32A-0D90B0B16BED}" srcOrd="1" destOrd="0" parTransId="{9C93C6A4-2D64-47EC-9ED8-A6CB4D56D8B8}" sibTransId="{1FB0311C-A567-4CEF-980E-79A8FC27C54F}"/>
    <dgm:cxn modelId="{DC660DE7-3A8B-452E-A106-AB76E04CB367}" type="presOf" srcId="{67CAB9A9-15E2-417E-A914-D7AA368AC826}" destId="{519FF115-8A14-4B78-B781-248768300B32}" srcOrd="0" destOrd="0" presId="urn:microsoft.com/office/officeart/2005/8/layout/hList2"/>
    <dgm:cxn modelId="{D144FFE9-B13C-4B1A-9D3E-6ECBD355BEF8}" type="presOf" srcId="{452CF713-A4F4-4207-9C87-E122C2A65F1A}" destId="{519FF115-8A14-4B78-B781-248768300B32}" srcOrd="0" destOrd="2" presId="urn:microsoft.com/office/officeart/2005/8/layout/hList2"/>
    <dgm:cxn modelId="{042774FB-A008-40EC-90A9-A26455FE2D4D}" type="presOf" srcId="{E870E92A-085D-4593-B29E-104F52E09049}" destId="{14FC752B-BE98-4A1C-9D63-EB9E76E1F9DA}" srcOrd="0" destOrd="0" presId="urn:microsoft.com/office/officeart/2005/8/layout/hList2"/>
    <dgm:cxn modelId="{748E42A4-A647-44A5-88DB-D4E97EBB2262}" type="presParOf" srcId="{C6507B54-D536-4D6E-AE76-5924074F7783}" destId="{539CF744-0ED8-48EE-9838-7625C9D43FB5}" srcOrd="0" destOrd="0" presId="urn:microsoft.com/office/officeart/2005/8/layout/hList2"/>
    <dgm:cxn modelId="{4606A291-3C7C-4430-8BF6-FC05B67817CF}" type="presParOf" srcId="{539CF744-0ED8-48EE-9838-7625C9D43FB5}" destId="{D9514B6F-BF85-438A-BF22-924B748DFCA3}" srcOrd="0" destOrd="0" presId="urn:microsoft.com/office/officeart/2005/8/layout/hList2"/>
    <dgm:cxn modelId="{63149246-88B8-4DE8-8291-A99AA173857F}" type="presParOf" srcId="{539CF744-0ED8-48EE-9838-7625C9D43FB5}" destId="{52CE0013-A8B8-465C-B830-14C116EAB8F3}" srcOrd="1" destOrd="0" presId="urn:microsoft.com/office/officeart/2005/8/layout/hList2"/>
    <dgm:cxn modelId="{1C55EBD8-6BEF-4944-BE39-252998D4C53A}" type="presParOf" srcId="{539CF744-0ED8-48EE-9838-7625C9D43FB5}" destId="{774969CD-AC5B-401A-B982-9D950A449F09}" srcOrd="2" destOrd="0" presId="urn:microsoft.com/office/officeart/2005/8/layout/hList2"/>
    <dgm:cxn modelId="{F2E7B281-C146-421C-9200-5306DD77F719}" type="presParOf" srcId="{C6507B54-D536-4D6E-AE76-5924074F7783}" destId="{8F5FF399-50D3-4AA6-9F46-466340485260}" srcOrd="1" destOrd="0" presId="urn:microsoft.com/office/officeart/2005/8/layout/hList2"/>
    <dgm:cxn modelId="{AAC8979D-7455-4F56-88F0-C0F1FF44F1D6}" type="presParOf" srcId="{C6507B54-D536-4D6E-AE76-5924074F7783}" destId="{D85F70BD-2050-463B-8C4F-25F7139874E4}" srcOrd="2" destOrd="0" presId="urn:microsoft.com/office/officeart/2005/8/layout/hList2"/>
    <dgm:cxn modelId="{FA359538-99FB-481C-A8A8-234382F65BC0}" type="presParOf" srcId="{D85F70BD-2050-463B-8C4F-25F7139874E4}" destId="{F5A9CAAD-CEE6-4209-99EC-D8012A20DA0B}" srcOrd="0" destOrd="0" presId="urn:microsoft.com/office/officeart/2005/8/layout/hList2"/>
    <dgm:cxn modelId="{F87F3C48-9A41-4FBD-815D-6C3CF2F400DB}" type="presParOf" srcId="{D85F70BD-2050-463B-8C4F-25F7139874E4}" destId="{384310EB-0E49-4FAC-8037-616E1A1AE941}" srcOrd="1" destOrd="0" presId="urn:microsoft.com/office/officeart/2005/8/layout/hList2"/>
    <dgm:cxn modelId="{931E2A93-D653-4C76-94BB-E79DD48978FB}" type="presParOf" srcId="{D85F70BD-2050-463B-8C4F-25F7139874E4}" destId="{14FC752B-BE98-4A1C-9D63-EB9E76E1F9DA}" srcOrd="2" destOrd="0" presId="urn:microsoft.com/office/officeart/2005/8/layout/hList2"/>
    <dgm:cxn modelId="{B7CA3A5A-B2D3-47B3-9D77-B75A9DDC4D5A}" type="presParOf" srcId="{C6507B54-D536-4D6E-AE76-5924074F7783}" destId="{B27A5F25-6D31-49C1-834C-2173A8075736}" srcOrd="3" destOrd="0" presId="urn:microsoft.com/office/officeart/2005/8/layout/hList2"/>
    <dgm:cxn modelId="{E2C31C08-A646-404A-9B38-30B82CC006F2}" type="presParOf" srcId="{C6507B54-D536-4D6E-AE76-5924074F7783}" destId="{8228FAE1-56D1-4FDD-84B8-C270C6D66A1F}" srcOrd="4" destOrd="0" presId="urn:microsoft.com/office/officeart/2005/8/layout/hList2"/>
    <dgm:cxn modelId="{DAB70BB9-E118-4DC5-AC94-C8A1EF71AA79}" type="presParOf" srcId="{8228FAE1-56D1-4FDD-84B8-C270C6D66A1F}" destId="{AEC7B8F9-EF0B-4899-B0EF-0177ACC800AA}" srcOrd="0" destOrd="0" presId="urn:microsoft.com/office/officeart/2005/8/layout/hList2"/>
    <dgm:cxn modelId="{0F74565E-DA87-4D0E-B49E-5C7F59B9FFBC}" type="presParOf" srcId="{8228FAE1-56D1-4FDD-84B8-C270C6D66A1F}" destId="{519FF115-8A14-4B78-B781-248768300B32}" srcOrd="1" destOrd="0" presId="urn:microsoft.com/office/officeart/2005/8/layout/hList2"/>
    <dgm:cxn modelId="{A9CAFF07-3B51-4983-BEA0-4566FC6C5CFE}" type="presParOf" srcId="{8228FAE1-56D1-4FDD-84B8-C270C6D66A1F}" destId="{A9D918BE-DB0C-4F04-BDAC-1C3072B9D8F3}"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E2A6C4-8127-467A-A9A5-8EA447F7B3C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s-ES"/>
        </a:p>
      </dgm:t>
    </dgm:pt>
    <dgm:pt modelId="{55336EB6-0F90-4025-8581-F1C4F28DFC86}">
      <dgm:prSet phldrT="[Texto]"/>
      <dgm:spPr>
        <a:solidFill>
          <a:srgbClr val="4E7CDD"/>
        </a:solidFill>
      </dgm:spPr>
      <dgm:t>
        <a:bodyPr/>
        <a:lstStyle/>
        <a:p>
          <a:r>
            <a:rPr lang="es-ES" baseline="0" dirty="0">
              <a:latin typeface="Arial" panose="020B0604020202020204" pitchFamily="34" charset="0"/>
            </a:rPr>
            <a:t>03</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27340820-6FF8-481F-8F34-C6669A09F815}" type="parTrans" cxnId="{D20DFB51-1DEF-443E-9FF5-E63570ABBABB}">
      <dgm:prSet/>
      <dgm:spPr/>
      <dgm:t>
        <a:bodyPr/>
        <a:lstStyle/>
        <a:p>
          <a:endParaRPr lang="es-ES"/>
        </a:p>
      </dgm:t>
    </dgm:pt>
    <dgm:pt modelId="{FB7F2FCC-13FD-4323-879F-A0DDF39D49BE}" type="sibTrans" cxnId="{D20DFB51-1DEF-443E-9FF5-E63570ABBABB}">
      <dgm:prSet/>
      <dgm:spPr/>
      <dgm:t>
        <a:bodyPr/>
        <a:lstStyle/>
        <a:p>
          <a:endParaRPr lang="es-ES"/>
        </a:p>
      </dgm:t>
    </dgm:pt>
    <dgm:pt modelId="{9EB92C9C-0D25-4AD7-A810-2DD18FEB3691}">
      <dgm:prSet phldrT="[Texto]" custT="1"/>
      <dgm:spPr/>
      <dgm:t>
        <a:bodyPr/>
        <a:lstStyle/>
        <a:p>
          <a:pPr algn="just"/>
          <a:r>
            <a:rPr lang="es-MX" sz="1100" b="1" dirty="0">
              <a:latin typeface="Arial" panose="020B0604020202020204" pitchFamily="34" charset="0"/>
              <a:cs typeface="Arial" panose="020B0604020202020204" pitchFamily="34" charset="0"/>
            </a:rPr>
            <a:t>Número de versión del parche</a:t>
          </a:r>
          <a:r>
            <a:rPr lang="es-MX" sz="1100" dirty="0">
              <a:latin typeface="Arial" panose="020B0604020202020204" pitchFamily="34" charset="0"/>
              <a:cs typeface="Arial" panose="020B0604020202020204" pitchFamily="34" charset="0"/>
            </a:rPr>
            <a:t>: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7442A65-8DC8-462A-A435-837D10AC7A3E}" type="parTrans" cxnId="{48DDFC5D-535D-4F04-A8D3-142B373CE01A}">
      <dgm:prSet/>
      <dgm:spPr/>
      <dgm:t>
        <a:bodyPr/>
        <a:lstStyle/>
        <a:p>
          <a:endParaRPr lang="es-ES"/>
        </a:p>
      </dgm:t>
    </dgm:pt>
    <dgm:pt modelId="{A61BB428-097E-4ABC-B195-E174ABB47D9D}" type="sibTrans" cxnId="{48DDFC5D-535D-4F04-A8D3-142B373CE01A}">
      <dgm:prSet/>
      <dgm:spPr/>
      <dgm:t>
        <a:bodyPr/>
        <a:lstStyle/>
        <a:p>
          <a:endParaRPr lang="es-ES"/>
        </a:p>
      </dgm:t>
    </dgm:pt>
    <dgm:pt modelId="{BE37AD17-D134-41DE-BD25-9328826074FF}">
      <dgm:prSet phldrT="[Texto]"/>
      <dgm:spPr>
        <a:solidFill>
          <a:srgbClr val="4E7CDD"/>
        </a:solidFill>
      </dgm:spPr>
      <dgm:t>
        <a:bodyPr/>
        <a:lstStyle/>
        <a:p>
          <a:r>
            <a:rPr lang="es-ES" baseline="0" dirty="0">
              <a:latin typeface="Arial" panose="020B0604020202020204" pitchFamily="34" charset="0"/>
            </a:rPr>
            <a:t>04</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E7DD04B-0223-43A2-948C-4876961D2AA8}" type="parTrans" cxnId="{2E6854F2-9E27-4E17-B90C-EE962EF7C9CA}">
      <dgm:prSet/>
      <dgm:spPr/>
      <dgm:t>
        <a:bodyPr/>
        <a:lstStyle/>
        <a:p>
          <a:endParaRPr lang="es-ES"/>
        </a:p>
      </dgm:t>
    </dgm:pt>
    <dgm:pt modelId="{52877EC4-F8E0-456C-8653-17E4AD56470C}" type="sibTrans" cxnId="{2E6854F2-9E27-4E17-B90C-EE962EF7C9CA}">
      <dgm:prSet/>
      <dgm:spPr/>
      <dgm:t>
        <a:bodyPr/>
        <a:lstStyle/>
        <a:p>
          <a:endParaRPr lang="es-ES"/>
        </a:p>
      </dgm:t>
    </dgm:pt>
    <dgm:pt modelId="{C60F9B7B-0CDA-472E-AFC9-74ADA63326FD}">
      <dgm:prSet phldrT="[Texto]" custT="1"/>
      <dgm:spPr/>
      <dgm:t>
        <a:bodyPr/>
        <a:lstStyle/>
        <a:p>
          <a:pPr algn="just"/>
          <a:r>
            <a:rPr lang="es-MX" sz="1100" b="1" dirty="0">
              <a:latin typeface="Arial" panose="020B0604020202020204" pitchFamily="34" charset="0"/>
              <a:cs typeface="Arial" panose="020B0604020202020204" pitchFamily="34" charset="0"/>
            </a:rPr>
            <a:t>Versiones preliminares</a:t>
          </a:r>
          <a:r>
            <a:rPr lang="es-MX" sz="1100" dirty="0">
              <a:latin typeface="Arial" panose="020B0604020202020204" pitchFamily="34" charset="0"/>
              <a:cs typeface="Arial" panose="020B0604020202020204" pitchFamily="34" charset="0"/>
            </a:rPr>
            <a:t>: en algunos casos, el software puede tener versiones preliminares que aún no están listas para su uso en producción. Estas versiones se indican agregando un </a:t>
          </a:r>
          <a:r>
            <a:rPr lang="es-MX" sz="1100" dirty="0" err="1">
              <a:latin typeface="Arial" panose="020B0604020202020204" pitchFamily="34" charset="0"/>
              <a:cs typeface="Arial" panose="020B0604020202020204" pitchFamily="34" charset="0"/>
            </a:rPr>
            <a:t>guión</a:t>
          </a:r>
          <a:r>
            <a:rPr lang="es-MX" sz="1100" dirty="0">
              <a:latin typeface="Arial" panose="020B0604020202020204" pitchFamily="34" charset="0"/>
              <a:cs typeface="Arial" panose="020B0604020202020204" pitchFamily="34" charset="0"/>
            </a:rPr>
            <a:t> y un identificador de versión preliminar, como alfa, beta o </a:t>
          </a:r>
          <a:r>
            <a:rPr lang="es-MX" sz="1100" dirty="0" err="1">
              <a:latin typeface="Arial" panose="020B0604020202020204" pitchFamily="34" charset="0"/>
              <a:cs typeface="Arial" panose="020B0604020202020204" pitchFamily="34" charset="0"/>
            </a:rPr>
            <a:t>rc</a:t>
          </a:r>
          <a:r>
            <a:rPr lang="es-MX" sz="1100" dirty="0">
              <a:latin typeface="Arial" panose="020B0604020202020204" pitchFamily="34" charset="0"/>
              <a:cs typeface="Arial" panose="020B0604020202020204" pitchFamily="34" charset="0"/>
            </a:rPr>
            <a:t>, al número de versión. Por ejemplo, la versión 1.0.0-alpha.1 indicaría la primera versión alfa de la versión 1.0.0.</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8D79769-3F58-4DED-9A61-9FBB149E29A5}" type="parTrans" cxnId="{FC2A470F-D5E1-465E-8492-0C9859403203}">
      <dgm:prSet/>
      <dgm:spPr/>
      <dgm:t>
        <a:bodyPr/>
        <a:lstStyle/>
        <a:p>
          <a:endParaRPr lang="es-ES"/>
        </a:p>
      </dgm:t>
    </dgm:pt>
    <dgm:pt modelId="{D1D037AE-601E-4C52-B4B1-E0EB6B2487C3}" type="sibTrans" cxnId="{FC2A470F-D5E1-465E-8492-0C9859403203}">
      <dgm:prSet/>
      <dgm:spPr/>
      <dgm:t>
        <a:bodyPr/>
        <a:lstStyle/>
        <a:p>
          <a:endParaRPr lang="es-ES"/>
        </a:p>
      </dgm:t>
    </dgm:pt>
    <dgm:pt modelId="{7B988D2D-2940-4A00-92C5-F07BD8B9E275}">
      <dgm:prSet phldrT="[Texto]"/>
      <dgm:spPr>
        <a:solidFill>
          <a:srgbClr val="4E7CDD"/>
        </a:solidFill>
      </dgm:spPr>
      <dgm:t>
        <a:bodyPr/>
        <a:lstStyle/>
        <a:p>
          <a:r>
            <a:rPr lang="es-ES" baseline="0" dirty="0">
              <a:latin typeface="Arial" panose="020B0604020202020204" pitchFamily="34" charset="0"/>
            </a:rPr>
            <a:t>05</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C5C7EFD-5C45-45FF-86B1-014750A2B445}" type="parTrans" cxnId="{0EDFE405-7627-4150-B6F9-5C4D495C6475}">
      <dgm:prSet/>
      <dgm:spPr/>
      <dgm:t>
        <a:bodyPr/>
        <a:lstStyle/>
        <a:p>
          <a:endParaRPr lang="es-ES"/>
        </a:p>
      </dgm:t>
    </dgm:pt>
    <dgm:pt modelId="{043BF581-5195-4B9A-AD27-93B74AEA5544}" type="sibTrans" cxnId="{0EDFE405-7627-4150-B6F9-5C4D495C6475}">
      <dgm:prSet/>
      <dgm:spPr/>
      <dgm:t>
        <a:bodyPr/>
        <a:lstStyle/>
        <a:p>
          <a:endParaRPr lang="es-ES"/>
        </a:p>
      </dgm:t>
    </dgm:pt>
    <dgm:pt modelId="{170DE839-6C8E-41EF-92AC-637F0198687D}">
      <dgm:prSet phldrT="[Texto]" custT="1"/>
      <dgm:spPr/>
      <dgm:t>
        <a:bodyPr/>
        <a:lstStyle/>
        <a:p>
          <a:pPr algn="just"/>
          <a:r>
            <a:rPr lang="es-MX" sz="1100" b="1" dirty="0">
              <a:latin typeface="Arial" panose="020B0604020202020204" pitchFamily="34" charset="0"/>
              <a:cs typeface="Arial" panose="020B0604020202020204" pitchFamily="34" charset="0"/>
            </a:rPr>
            <a:t>Metadatos de compilación: </a:t>
          </a:r>
          <a:r>
            <a:rPr lang="es-MX" sz="1100" dirty="0">
              <a:latin typeface="Arial" panose="020B0604020202020204" pitchFamily="34" charset="0"/>
              <a:cs typeface="Arial" panose="020B0604020202020204" pitchFamily="34" charset="0"/>
            </a:rPr>
            <a:t>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B3391208-BC1B-4510-BBBF-87FC6F44DA72}" type="parTrans" cxnId="{90D04AB9-5304-4F0C-ADDE-A2D0FC13765E}">
      <dgm:prSet/>
      <dgm:spPr/>
      <dgm:t>
        <a:bodyPr/>
        <a:lstStyle/>
        <a:p>
          <a:endParaRPr lang="es-ES"/>
        </a:p>
      </dgm:t>
    </dgm:pt>
    <dgm:pt modelId="{B5F4B7D6-F9B3-4A52-A77D-D0ED84873618}" type="sibTrans" cxnId="{90D04AB9-5304-4F0C-ADDE-A2D0FC13765E}">
      <dgm:prSet/>
      <dgm:spPr/>
      <dgm:t>
        <a:bodyPr/>
        <a:lstStyle/>
        <a:p>
          <a:endParaRPr lang="es-ES"/>
        </a:p>
      </dgm:t>
    </dgm:pt>
    <dgm:pt modelId="{1283C227-3B2F-4F4C-A03E-B3E049855EC6}">
      <dgm:prSet/>
      <dgm:spPr>
        <a:solidFill>
          <a:srgbClr val="4E7CDD"/>
        </a:solidFill>
      </dgm:spPr>
      <dgm:t>
        <a:bodyPr/>
        <a:lstStyle/>
        <a:p>
          <a:r>
            <a:rPr lang="es-ES" baseline="0" dirty="0">
              <a:latin typeface="Arial" panose="020B0604020202020204" pitchFamily="34" charset="0"/>
            </a:rPr>
            <a:t>02</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D9D78DBB-0D27-4C4D-A224-74F4F0D280BC}" type="parTrans" cxnId="{2B4BA0F9-9D93-46F2-A696-65095341426E}">
      <dgm:prSet/>
      <dgm:spPr/>
      <dgm:t>
        <a:bodyPr/>
        <a:lstStyle/>
        <a:p>
          <a:endParaRPr lang="es-ES"/>
        </a:p>
      </dgm:t>
    </dgm:pt>
    <dgm:pt modelId="{4EABC801-2883-4054-905C-665B3167ACFB}" type="sibTrans" cxnId="{2B4BA0F9-9D93-46F2-A696-65095341426E}">
      <dgm:prSet/>
      <dgm:spPr/>
      <dgm:t>
        <a:bodyPr/>
        <a:lstStyle/>
        <a:p>
          <a:endParaRPr lang="es-ES"/>
        </a:p>
      </dgm:t>
    </dgm:pt>
    <dgm:pt modelId="{52D461FA-8E33-4B18-A5F7-7261F9E77B04}">
      <dgm:prSet custT="1"/>
      <dgm:spPr/>
      <dgm:t>
        <a:bodyPr/>
        <a:lstStyle/>
        <a:p>
          <a:pPr algn="just"/>
          <a:r>
            <a:rPr lang="es-MX" sz="1100" b="1" dirty="0">
              <a:latin typeface="Arial" panose="020B0604020202020204" pitchFamily="34" charset="0"/>
              <a:cs typeface="Arial" panose="020B0604020202020204" pitchFamily="34" charset="0"/>
            </a:rPr>
            <a:t>Número de versión secundaria</a:t>
          </a:r>
          <a:r>
            <a:rPr lang="es-MX" sz="1100" dirty="0">
              <a:latin typeface="Arial" panose="020B0604020202020204" pitchFamily="34" charset="0"/>
              <a:cs typeface="Arial" panose="020B0604020202020204" pitchFamily="34" charset="0"/>
            </a:rPr>
            <a:t>: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a:t>
          </a:r>
          <a:endParaRPr lang="es-ES" sz="110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F1A1871D-E5DD-42C2-A272-CCB45EB5B6AF}" type="parTrans" cxnId="{2430476D-4BFB-4E88-8E4A-BD8BA00ECA29}">
      <dgm:prSet/>
      <dgm:spPr/>
      <dgm:t>
        <a:bodyPr/>
        <a:lstStyle/>
        <a:p>
          <a:endParaRPr lang="es-ES"/>
        </a:p>
      </dgm:t>
    </dgm:pt>
    <dgm:pt modelId="{D31DA613-3768-46C5-8483-C1BF76BA9C06}" type="sibTrans" cxnId="{2430476D-4BFB-4E88-8E4A-BD8BA00ECA29}">
      <dgm:prSet/>
      <dgm:spPr/>
      <dgm:t>
        <a:bodyPr/>
        <a:lstStyle/>
        <a:p>
          <a:endParaRPr lang="es-ES"/>
        </a:p>
      </dgm:t>
    </dgm:pt>
    <dgm:pt modelId="{E243D9EC-79D3-4290-B093-0E8AC3ED1A5D}">
      <dgm:prSet/>
      <dgm:spPr>
        <a:solidFill>
          <a:srgbClr val="4E7CDD"/>
        </a:solidFill>
      </dgm:spPr>
      <dgm:t>
        <a:bodyPr/>
        <a:lstStyle/>
        <a:p>
          <a:r>
            <a:rPr lang="es-ES" baseline="0" dirty="0">
              <a:latin typeface="Arial" panose="020B0604020202020204" pitchFamily="34" charset="0"/>
            </a:rPr>
            <a:t>01</a:t>
          </a: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163F4C45-AD11-4F4C-AFB9-CEAD24396278}" type="parTrans" cxnId="{665A883E-965A-4CEE-AAF3-B84191237023}">
      <dgm:prSet/>
      <dgm:spPr/>
      <dgm:t>
        <a:bodyPr/>
        <a:lstStyle/>
        <a:p>
          <a:endParaRPr lang="es-ES"/>
        </a:p>
      </dgm:t>
    </dgm:pt>
    <dgm:pt modelId="{469AEEF6-442B-41E1-9482-3BA6F2D78296}" type="sibTrans" cxnId="{665A883E-965A-4CEE-AAF3-B84191237023}">
      <dgm:prSet/>
      <dgm:spPr/>
      <dgm:t>
        <a:bodyPr/>
        <a:lstStyle/>
        <a:p>
          <a:endParaRPr lang="es-ES"/>
        </a:p>
      </dgm:t>
    </dgm:pt>
    <dgm:pt modelId="{4A69E9AB-E1C6-4315-8352-5E2C6AD89FC6}">
      <dgm:prSet custT="1"/>
      <dgm:spPr>
        <a:solidFill>
          <a:srgbClr val="D1D6DC"/>
        </a:solidFill>
      </dgm:spPr>
      <dgm:t>
        <a:bodyPr/>
        <a:lstStyle/>
        <a:p>
          <a:pPr algn="just"/>
          <a:r>
            <a:rPr lang="es-ES" sz="1100" b="1" baseline="0" dirty="0">
              <a:latin typeface="Arial" panose="020B0604020202020204" pitchFamily="34" charset="0"/>
              <a:cs typeface="Arial" panose="020B0604020202020204" pitchFamily="34" charset="0"/>
            </a:rPr>
            <a:t>Número de Versión Principal </a:t>
          </a:r>
          <a:r>
            <a:rPr lang="es-ES" sz="1100" baseline="0" dirty="0">
              <a:latin typeface="Arial" panose="020B0604020202020204" pitchFamily="34" charset="0"/>
              <a:cs typeface="Arial" panose="020B0604020202020204" pitchFamily="34" charset="0"/>
            </a:rPr>
            <a:t>: </a:t>
          </a:r>
          <a:r>
            <a:rPr lang="es-MX" sz="1100" baseline="0" dirty="0">
              <a:latin typeface="Arial" panose="020B0604020202020204" pitchFamily="34" charset="0"/>
              <a:cs typeface="Arial" panose="020B0604020202020204" pitchFamily="34" charset="0"/>
            </a:rPr>
            <a:t>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a:t>
          </a:r>
          <a:endParaRPr lang="es-ES" sz="1100" baseline="0"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a:ext>
      </dgm:extLst>
    </dgm:pt>
    <dgm:pt modelId="{2D70423E-0692-409D-B256-DCB2E8D56C67}" type="parTrans" cxnId="{F977FA31-7809-46A6-B10B-0FCB8E1F82F1}">
      <dgm:prSet/>
      <dgm:spPr/>
      <dgm:t>
        <a:bodyPr/>
        <a:lstStyle/>
        <a:p>
          <a:endParaRPr lang="es-ES"/>
        </a:p>
      </dgm:t>
    </dgm:pt>
    <dgm:pt modelId="{59362458-61D7-4B6B-84D4-1867AAC3F3FA}" type="sibTrans" cxnId="{F977FA31-7809-46A6-B10B-0FCB8E1F82F1}">
      <dgm:prSet/>
      <dgm:spPr/>
      <dgm:t>
        <a:bodyPr/>
        <a:lstStyle/>
        <a:p>
          <a:endParaRPr lang="es-ES"/>
        </a:p>
      </dgm:t>
    </dgm:pt>
    <dgm:pt modelId="{01FECC0D-ACAB-4CEB-A4C5-0BA192125E77}" type="pres">
      <dgm:prSet presAssocID="{44E2A6C4-8127-467A-A9A5-8EA447F7B3C3}" presName="Name0" presStyleCnt="0">
        <dgm:presLayoutVars>
          <dgm:dir/>
          <dgm:animLvl val="lvl"/>
          <dgm:resizeHandles val="exact"/>
        </dgm:presLayoutVars>
      </dgm:prSet>
      <dgm:spPr/>
    </dgm:pt>
    <dgm:pt modelId="{1661BEF2-8452-4907-9802-F3D3BA776565}" type="pres">
      <dgm:prSet presAssocID="{E243D9EC-79D3-4290-B093-0E8AC3ED1A5D}" presName="linNode" presStyleCnt="0"/>
      <dgm:spPr/>
    </dgm:pt>
    <dgm:pt modelId="{5F1BBBFE-E1FD-40E1-B611-F671C1667E76}" type="pres">
      <dgm:prSet presAssocID="{E243D9EC-79D3-4290-B093-0E8AC3ED1A5D}" presName="parentText" presStyleLbl="node1" presStyleIdx="0" presStyleCnt="5" custScaleX="31944">
        <dgm:presLayoutVars>
          <dgm:chMax val="1"/>
          <dgm:bulletEnabled val="1"/>
        </dgm:presLayoutVars>
      </dgm:prSet>
      <dgm:spPr>
        <a:prstGeom prst="rect">
          <a:avLst/>
        </a:prstGeom>
      </dgm:spPr>
    </dgm:pt>
    <dgm:pt modelId="{8B47050A-8F2A-4271-99C8-B1E8155F12C3}" type="pres">
      <dgm:prSet presAssocID="{E243D9EC-79D3-4290-B093-0E8AC3ED1A5D}" presName="descendantText" presStyleLbl="alignAccFollowNode1" presStyleIdx="0" presStyleCnt="5">
        <dgm:presLayoutVars>
          <dgm:bulletEnabled val="1"/>
        </dgm:presLayoutVars>
      </dgm:prSet>
      <dgm:spPr/>
    </dgm:pt>
    <dgm:pt modelId="{8FEB1179-A2EF-4104-9DF9-CD3CB64C1693}" type="pres">
      <dgm:prSet presAssocID="{469AEEF6-442B-41E1-9482-3BA6F2D78296}" presName="sp" presStyleCnt="0"/>
      <dgm:spPr/>
    </dgm:pt>
    <dgm:pt modelId="{E77B0A83-1BB1-4328-B890-EC28590D97F7}" type="pres">
      <dgm:prSet presAssocID="{1283C227-3B2F-4F4C-A03E-B3E049855EC6}" presName="linNode" presStyleCnt="0"/>
      <dgm:spPr/>
    </dgm:pt>
    <dgm:pt modelId="{FE7C4BAD-60D8-43AB-8BAF-2E4EE042DC77}" type="pres">
      <dgm:prSet presAssocID="{1283C227-3B2F-4F4C-A03E-B3E049855EC6}" presName="parentText" presStyleLbl="node1" presStyleIdx="1" presStyleCnt="5" custScaleX="31944">
        <dgm:presLayoutVars>
          <dgm:chMax val="1"/>
          <dgm:bulletEnabled val="1"/>
        </dgm:presLayoutVars>
      </dgm:prSet>
      <dgm:spPr>
        <a:prstGeom prst="rect">
          <a:avLst/>
        </a:prstGeom>
      </dgm:spPr>
    </dgm:pt>
    <dgm:pt modelId="{8EA02776-0F29-4FCE-83E2-EBB6240C3105}" type="pres">
      <dgm:prSet presAssocID="{1283C227-3B2F-4F4C-A03E-B3E049855EC6}" presName="descendantText" presStyleLbl="alignAccFollowNode1" presStyleIdx="1" presStyleCnt="5">
        <dgm:presLayoutVars>
          <dgm:bulletEnabled val="1"/>
        </dgm:presLayoutVars>
      </dgm:prSet>
      <dgm:spPr/>
    </dgm:pt>
    <dgm:pt modelId="{11DC09C7-E357-43A2-AD0D-BADED26DC2D4}" type="pres">
      <dgm:prSet presAssocID="{4EABC801-2883-4054-905C-665B3167ACFB}" presName="sp" presStyleCnt="0"/>
      <dgm:spPr/>
    </dgm:pt>
    <dgm:pt modelId="{DADAD855-7344-41EC-BF23-A01C679F0946}" type="pres">
      <dgm:prSet presAssocID="{55336EB6-0F90-4025-8581-F1C4F28DFC86}" presName="linNode" presStyleCnt="0"/>
      <dgm:spPr/>
    </dgm:pt>
    <dgm:pt modelId="{6C837000-5E16-454B-B6FD-5734E802438B}" type="pres">
      <dgm:prSet presAssocID="{55336EB6-0F90-4025-8581-F1C4F28DFC86}" presName="parentText" presStyleLbl="node1" presStyleIdx="2" presStyleCnt="5" custScaleX="31944">
        <dgm:presLayoutVars>
          <dgm:chMax val="1"/>
          <dgm:bulletEnabled val="1"/>
        </dgm:presLayoutVars>
      </dgm:prSet>
      <dgm:spPr>
        <a:prstGeom prst="rect">
          <a:avLst/>
        </a:prstGeom>
      </dgm:spPr>
    </dgm:pt>
    <dgm:pt modelId="{7AB75AA6-BC4B-49DB-943D-20D300C4EE91}" type="pres">
      <dgm:prSet presAssocID="{55336EB6-0F90-4025-8581-F1C4F28DFC86}" presName="descendantText" presStyleLbl="alignAccFollowNode1" presStyleIdx="2" presStyleCnt="5">
        <dgm:presLayoutVars>
          <dgm:bulletEnabled val="1"/>
        </dgm:presLayoutVars>
      </dgm:prSet>
      <dgm:spPr/>
    </dgm:pt>
    <dgm:pt modelId="{23B4CB38-FC13-4B33-848E-21877F3D64BC}" type="pres">
      <dgm:prSet presAssocID="{FB7F2FCC-13FD-4323-879F-A0DDF39D49BE}" presName="sp" presStyleCnt="0"/>
      <dgm:spPr/>
    </dgm:pt>
    <dgm:pt modelId="{C9055D6C-C985-4ADE-97AF-C6004DCEFB85}" type="pres">
      <dgm:prSet presAssocID="{BE37AD17-D134-41DE-BD25-9328826074FF}" presName="linNode" presStyleCnt="0"/>
      <dgm:spPr/>
    </dgm:pt>
    <dgm:pt modelId="{A4D56964-9782-4D66-8BEC-A0E30CB05749}" type="pres">
      <dgm:prSet presAssocID="{BE37AD17-D134-41DE-BD25-9328826074FF}" presName="parentText" presStyleLbl="node1" presStyleIdx="3" presStyleCnt="5" custScaleX="31944">
        <dgm:presLayoutVars>
          <dgm:chMax val="1"/>
          <dgm:bulletEnabled val="1"/>
        </dgm:presLayoutVars>
      </dgm:prSet>
      <dgm:spPr>
        <a:prstGeom prst="rect">
          <a:avLst/>
        </a:prstGeom>
      </dgm:spPr>
    </dgm:pt>
    <dgm:pt modelId="{264170D3-39ED-4A53-A234-9F66F76B0D1C}" type="pres">
      <dgm:prSet presAssocID="{BE37AD17-D134-41DE-BD25-9328826074FF}" presName="descendantText" presStyleLbl="alignAccFollowNode1" presStyleIdx="3" presStyleCnt="5">
        <dgm:presLayoutVars>
          <dgm:bulletEnabled val="1"/>
        </dgm:presLayoutVars>
      </dgm:prSet>
      <dgm:spPr/>
    </dgm:pt>
    <dgm:pt modelId="{0BFCA7FF-3B34-445F-B418-E463E77DAEB5}" type="pres">
      <dgm:prSet presAssocID="{52877EC4-F8E0-456C-8653-17E4AD56470C}" presName="sp" presStyleCnt="0"/>
      <dgm:spPr/>
    </dgm:pt>
    <dgm:pt modelId="{A4464A8C-6168-485A-9E86-C3B14FB68D64}" type="pres">
      <dgm:prSet presAssocID="{7B988D2D-2940-4A00-92C5-F07BD8B9E275}" presName="linNode" presStyleCnt="0"/>
      <dgm:spPr/>
    </dgm:pt>
    <dgm:pt modelId="{9D088C85-27B2-4CB1-A18E-28D05C88A859}" type="pres">
      <dgm:prSet presAssocID="{7B988D2D-2940-4A00-92C5-F07BD8B9E275}" presName="parentText" presStyleLbl="node1" presStyleIdx="4" presStyleCnt="5" custScaleX="31944">
        <dgm:presLayoutVars>
          <dgm:chMax val="1"/>
          <dgm:bulletEnabled val="1"/>
        </dgm:presLayoutVars>
      </dgm:prSet>
      <dgm:spPr>
        <a:prstGeom prst="rect">
          <a:avLst/>
        </a:prstGeom>
      </dgm:spPr>
    </dgm:pt>
    <dgm:pt modelId="{2844E623-7246-455E-B38D-DA37C25B9E61}" type="pres">
      <dgm:prSet presAssocID="{7B988D2D-2940-4A00-92C5-F07BD8B9E275}" presName="descendantText" presStyleLbl="alignAccFollowNode1" presStyleIdx="4" presStyleCnt="5">
        <dgm:presLayoutVars>
          <dgm:bulletEnabled val="1"/>
        </dgm:presLayoutVars>
      </dgm:prSet>
      <dgm:spPr/>
    </dgm:pt>
  </dgm:ptLst>
  <dgm:cxnLst>
    <dgm:cxn modelId="{0EDFE405-7627-4150-B6F9-5C4D495C6475}" srcId="{44E2A6C4-8127-467A-A9A5-8EA447F7B3C3}" destId="{7B988D2D-2940-4A00-92C5-F07BD8B9E275}" srcOrd="4" destOrd="0" parTransId="{1C5C7EFD-5C45-45FF-86B1-014750A2B445}" sibTransId="{043BF581-5195-4B9A-AD27-93B74AEA5544}"/>
    <dgm:cxn modelId="{FC2A470F-D5E1-465E-8492-0C9859403203}" srcId="{BE37AD17-D134-41DE-BD25-9328826074FF}" destId="{C60F9B7B-0CDA-472E-AFC9-74ADA63326FD}" srcOrd="0" destOrd="0" parTransId="{18D79769-3F58-4DED-9A61-9FBB149E29A5}" sibTransId="{D1D037AE-601E-4C52-B4B1-E0EB6B2487C3}"/>
    <dgm:cxn modelId="{CCACE622-F35A-4567-B3FC-0F89311CF5F7}" type="presOf" srcId="{1283C227-3B2F-4F4C-A03E-B3E049855EC6}" destId="{FE7C4BAD-60D8-43AB-8BAF-2E4EE042DC77}" srcOrd="0" destOrd="0" presId="urn:microsoft.com/office/officeart/2005/8/layout/vList5"/>
    <dgm:cxn modelId="{F977FA31-7809-46A6-B10B-0FCB8E1F82F1}" srcId="{E243D9EC-79D3-4290-B093-0E8AC3ED1A5D}" destId="{4A69E9AB-E1C6-4315-8352-5E2C6AD89FC6}" srcOrd="0" destOrd="0" parTransId="{2D70423E-0692-409D-B256-DCB2E8D56C67}" sibTransId="{59362458-61D7-4B6B-84D4-1867AAC3F3FA}"/>
    <dgm:cxn modelId="{307F183C-CBFD-495C-93B0-063BB7252C0C}" type="presOf" srcId="{7B988D2D-2940-4A00-92C5-F07BD8B9E275}" destId="{9D088C85-27B2-4CB1-A18E-28D05C88A859}" srcOrd="0" destOrd="0" presId="urn:microsoft.com/office/officeart/2005/8/layout/vList5"/>
    <dgm:cxn modelId="{665A883E-965A-4CEE-AAF3-B84191237023}" srcId="{44E2A6C4-8127-467A-A9A5-8EA447F7B3C3}" destId="{E243D9EC-79D3-4290-B093-0E8AC3ED1A5D}" srcOrd="0" destOrd="0" parTransId="{163F4C45-AD11-4F4C-AFB9-CEAD24396278}" sibTransId="{469AEEF6-442B-41E1-9482-3BA6F2D78296}"/>
    <dgm:cxn modelId="{48DDFC5D-535D-4F04-A8D3-142B373CE01A}" srcId="{55336EB6-0F90-4025-8581-F1C4F28DFC86}" destId="{9EB92C9C-0D25-4AD7-A810-2DD18FEB3691}" srcOrd="0" destOrd="0" parTransId="{F7442A65-8DC8-462A-A435-837D10AC7A3E}" sibTransId="{A61BB428-097E-4ABC-B195-E174ABB47D9D}"/>
    <dgm:cxn modelId="{682C9544-339F-4FFF-830F-01F0FE6AF198}" type="presOf" srcId="{E243D9EC-79D3-4290-B093-0E8AC3ED1A5D}" destId="{5F1BBBFE-E1FD-40E1-B611-F671C1667E76}" srcOrd="0" destOrd="0" presId="urn:microsoft.com/office/officeart/2005/8/layout/vList5"/>
    <dgm:cxn modelId="{2430476D-4BFB-4E88-8E4A-BD8BA00ECA29}" srcId="{1283C227-3B2F-4F4C-A03E-B3E049855EC6}" destId="{52D461FA-8E33-4B18-A5F7-7261F9E77B04}" srcOrd="0" destOrd="0" parTransId="{F1A1871D-E5DD-42C2-A272-CCB45EB5B6AF}" sibTransId="{D31DA613-3768-46C5-8483-C1BF76BA9C06}"/>
    <dgm:cxn modelId="{D20DFB51-1DEF-443E-9FF5-E63570ABBABB}" srcId="{44E2A6C4-8127-467A-A9A5-8EA447F7B3C3}" destId="{55336EB6-0F90-4025-8581-F1C4F28DFC86}" srcOrd="2" destOrd="0" parTransId="{27340820-6FF8-481F-8F34-C6669A09F815}" sibTransId="{FB7F2FCC-13FD-4323-879F-A0DDF39D49BE}"/>
    <dgm:cxn modelId="{EC66697A-A78D-4F19-8EA8-BE51C93EDC98}" type="presOf" srcId="{52D461FA-8E33-4B18-A5F7-7261F9E77B04}" destId="{8EA02776-0F29-4FCE-83E2-EBB6240C3105}" srcOrd="0" destOrd="0" presId="urn:microsoft.com/office/officeart/2005/8/layout/vList5"/>
    <dgm:cxn modelId="{210DB186-F1F8-44D5-ADBB-9B4F66FEB58B}" type="presOf" srcId="{C60F9B7B-0CDA-472E-AFC9-74ADA63326FD}" destId="{264170D3-39ED-4A53-A234-9F66F76B0D1C}" srcOrd="0" destOrd="0" presId="urn:microsoft.com/office/officeart/2005/8/layout/vList5"/>
    <dgm:cxn modelId="{64F49E8F-9DA9-4CD3-93D1-84CFC680FE73}" type="presOf" srcId="{55336EB6-0F90-4025-8581-F1C4F28DFC86}" destId="{6C837000-5E16-454B-B6FD-5734E802438B}" srcOrd="0" destOrd="0" presId="urn:microsoft.com/office/officeart/2005/8/layout/vList5"/>
    <dgm:cxn modelId="{3C15869C-BC12-41B3-AEC9-845FAF6AADB3}" type="presOf" srcId="{44E2A6C4-8127-467A-A9A5-8EA447F7B3C3}" destId="{01FECC0D-ACAB-4CEB-A4C5-0BA192125E77}" srcOrd="0" destOrd="0" presId="urn:microsoft.com/office/officeart/2005/8/layout/vList5"/>
    <dgm:cxn modelId="{90D04AB9-5304-4F0C-ADDE-A2D0FC13765E}" srcId="{7B988D2D-2940-4A00-92C5-F07BD8B9E275}" destId="{170DE839-6C8E-41EF-92AC-637F0198687D}" srcOrd="0" destOrd="0" parTransId="{B3391208-BC1B-4510-BBBF-87FC6F44DA72}" sibTransId="{B5F4B7D6-F9B3-4A52-A77D-D0ED84873618}"/>
    <dgm:cxn modelId="{07F6CEDD-1AA4-499B-95C9-0FB280BC5FEC}" type="presOf" srcId="{170DE839-6C8E-41EF-92AC-637F0198687D}" destId="{2844E623-7246-455E-B38D-DA37C25B9E61}" srcOrd="0" destOrd="0" presId="urn:microsoft.com/office/officeart/2005/8/layout/vList5"/>
    <dgm:cxn modelId="{A5FF8BE2-73F3-46BF-B70B-0875222BF8C1}" type="presOf" srcId="{4A69E9AB-E1C6-4315-8352-5E2C6AD89FC6}" destId="{8B47050A-8F2A-4271-99C8-B1E8155F12C3}" srcOrd="0" destOrd="0" presId="urn:microsoft.com/office/officeart/2005/8/layout/vList5"/>
    <dgm:cxn modelId="{A18056E3-7CD3-43A3-B7B3-44F450E45289}" type="presOf" srcId="{9EB92C9C-0D25-4AD7-A810-2DD18FEB3691}" destId="{7AB75AA6-BC4B-49DB-943D-20D300C4EE91}" srcOrd="0" destOrd="0" presId="urn:microsoft.com/office/officeart/2005/8/layout/vList5"/>
    <dgm:cxn modelId="{2E6854F2-9E27-4E17-B90C-EE962EF7C9CA}" srcId="{44E2A6C4-8127-467A-A9A5-8EA447F7B3C3}" destId="{BE37AD17-D134-41DE-BD25-9328826074FF}" srcOrd="3" destOrd="0" parTransId="{FE7DD04B-0223-43A2-948C-4876961D2AA8}" sibTransId="{52877EC4-F8E0-456C-8653-17E4AD56470C}"/>
    <dgm:cxn modelId="{1BC09EF2-0F78-4368-BA55-D5684ECD3EAC}" type="presOf" srcId="{BE37AD17-D134-41DE-BD25-9328826074FF}" destId="{A4D56964-9782-4D66-8BEC-A0E30CB05749}" srcOrd="0" destOrd="0" presId="urn:microsoft.com/office/officeart/2005/8/layout/vList5"/>
    <dgm:cxn modelId="{2B4BA0F9-9D93-46F2-A696-65095341426E}" srcId="{44E2A6C4-8127-467A-A9A5-8EA447F7B3C3}" destId="{1283C227-3B2F-4F4C-A03E-B3E049855EC6}" srcOrd="1" destOrd="0" parTransId="{D9D78DBB-0D27-4C4D-A224-74F4F0D280BC}" sibTransId="{4EABC801-2883-4054-905C-665B3167ACFB}"/>
    <dgm:cxn modelId="{60D1F626-A214-40B5-8E08-6F00FDBFB6A1}" type="presParOf" srcId="{01FECC0D-ACAB-4CEB-A4C5-0BA192125E77}" destId="{1661BEF2-8452-4907-9802-F3D3BA776565}" srcOrd="0" destOrd="0" presId="urn:microsoft.com/office/officeart/2005/8/layout/vList5"/>
    <dgm:cxn modelId="{60836A11-CA80-4FD1-A6A6-61389DC7A3B8}" type="presParOf" srcId="{1661BEF2-8452-4907-9802-F3D3BA776565}" destId="{5F1BBBFE-E1FD-40E1-B611-F671C1667E76}" srcOrd="0" destOrd="0" presId="urn:microsoft.com/office/officeart/2005/8/layout/vList5"/>
    <dgm:cxn modelId="{E6708CE8-BFAA-4C92-A0E7-DB339F7F3750}" type="presParOf" srcId="{1661BEF2-8452-4907-9802-F3D3BA776565}" destId="{8B47050A-8F2A-4271-99C8-B1E8155F12C3}" srcOrd="1" destOrd="0" presId="urn:microsoft.com/office/officeart/2005/8/layout/vList5"/>
    <dgm:cxn modelId="{EBBF694D-44B9-43CA-B67F-B9E27A265614}" type="presParOf" srcId="{01FECC0D-ACAB-4CEB-A4C5-0BA192125E77}" destId="{8FEB1179-A2EF-4104-9DF9-CD3CB64C1693}" srcOrd="1" destOrd="0" presId="urn:microsoft.com/office/officeart/2005/8/layout/vList5"/>
    <dgm:cxn modelId="{39061083-FD08-410C-9441-93E799607ACB}" type="presParOf" srcId="{01FECC0D-ACAB-4CEB-A4C5-0BA192125E77}" destId="{E77B0A83-1BB1-4328-B890-EC28590D97F7}" srcOrd="2" destOrd="0" presId="urn:microsoft.com/office/officeart/2005/8/layout/vList5"/>
    <dgm:cxn modelId="{C7B79E78-37BD-4492-B81B-71D29C6045F2}" type="presParOf" srcId="{E77B0A83-1BB1-4328-B890-EC28590D97F7}" destId="{FE7C4BAD-60D8-43AB-8BAF-2E4EE042DC77}" srcOrd="0" destOrd="0" presId="urn:microsoft.com/office/officeart/2005/8/layout/vList5"/>
    <dgm:cxn modelId="{0D24682E-2523-45CF-B27F-D0881110502E}" type="presParOf" srcId="{E77B0A83-1BB1-4328-B890-EC28590D97F7}" destId="{8EA02776-0F29-4FCE-83E2-EBB6240C3105}" srcOrd="1" destOrd="0" presId="urn:microsoft.com/office/officeart/2005/8/layout/vList5"/>
    <dgm:cxn modelId="{FAB307EA-E56D-486E-A796-1F4A9879A6A1}" type="presParOf" srcId="{01FECC0D-ACAB-4CEB-A4C5-0BA192125E77}" destId="{11DC09C7-E357-43A2-AD0D-BADED26DC2D4}" srcOrd="3" destOrd="0" presId="urn:microsoft.com/office/officeart/2005/8/layout/vList5"/>
    <dgm:cxn modelId="{DD51D93B-8012-4B03-A4CA-1E5A5F57FF22}" type="presParOf" srcId="{01FECC0D-ACAB-4CEB-A4C5-0BA192125E77}" destId="{DADAD855-7344-41EC-BF23-A01C679F0946}" srcOrd="4" destOrd="0" presId="urn:microsoft.com/office/officeart/2005/8/layout/vList5"/>
    <dgm:cxn modelId="{BCA25078-5FDE-4574-8B5A-2C4457675E01}" type="presParOf" srcId="{DADAD855-7344-41EC-BF23-A01C679F0946}" destId="{6C837000-5E16-454B-B6FD-5734E802438B}" srcOrd="0" destOrd="0" presId="urn:microsoft.com/office/officeart/2005/8/layout/vList5"/>
    <dgm:cxn modelId="{B6EA40B1-7B35-42BD-BBB4-D706C9DA8576}" type="presParOf" srcId="{DADAD855-7344-41EC-BF23-A01C679F0946}" destId="{7AB75AA6-BC4B-49DB-943D-20D300C4EE91}" srcOrd="1" destOrd="0" presId="urn:microsoft.com/office/officeart/2005/8/layout/vList5"/>
    <dgm:cxn modelId="{65474FD4-97BC-4278-B862-0232B32A88D0}" type="presParOf" srcId="{01FECC0D-ACAB-4CEB-A4C5-0BA192125E77}" destId="{23B4CB38-FC13-4B33-848E-21877F3D64BC}" srcOrd="5" destOrd="0" presId="urn:microsoft.com/office/officeart/2005/8/layout/vList5"/>
    <dgm:cxn modelId="{63B9A158-256F-4E6B-BE30-8928F99ADEE0}" type="presParOf" srcId="{01FECC0D-ACAB-4CEB-A4C5-0BA192125E77}" destId="{C9055D6C-C985-4ADE-97AF-C6004DCEFB85}" srcOrd="6" destOrd="0" presId="urn:microsoft.com/office/officeart/2005/8/layout/vList5"/>
    <dgm:cxn modelId="{436D8453-3F0F-4C29-9B15-576761511D19}" type="presParOf" srcId="{C9055D6C-C985-4ADE-97AF-C6004DCEFB85}" destId="{A4D56964-9782-4D66-8BEC-A0E30CB05749}" srcOrd="0" destOrd="0" presId="urn:microsoft.com/office/officeart/2005/8/layout/vList5"/>
    <dgm:cxn modelId="{55C3EBFF-C873-4F1F-A49A-C45FFDB4F4F5}" type="presParOf" srcId="{C9055D6C-C985-4ADE-97AF-C6004DCEFB85}" destId="{264170D3-39ED-4A53-A234-9F66F76B0D1C}" srcOrd="1" destOrd="0" presId="urn:microsoft.com/office/officeart/2005/8/layout/vList5"/>
    <dgm:cxn modelId="{CB149495-6FD9-404A-986B-EA30C1ED0DC0}" type="presParOf" srcId="{01FECC0D-ACAB-4CEB-A4C5-0BA192125E77}" destId="{0BFCA7FF-3B34-445F-B418-E463E77DAEB5}" srcOrd="7" destOrd="0" presId="urn:microsoft.com/office/officeart/2005/8/layout/vList5"/>
    <dgm:cxn modelId="{C8DB88EC-057F-45F0-A36B-37687A6BD56B}" type="presParOf" srcId="{01FECC0D-ACAB-4CEB-A4C5-0BA192125E77}" destId="{A4464A8C-6168-485A-9E86-C3B14FB68D64}" srcOrd="8" destOrd="0" presId="urn:microsoft.com/office/officeart/2005/8/layout/vList5"/>
    <dgm:cxn modelId="{2F961241-5B5E-4DA5-8F3D-F45C6E0BB4EF}" type="presParOf" srcId="{A4464A8C-6168-485A-9E86-C3B14FB68D64}" destId="{9D088C85-27B2-4CB1-A18E-28D05C88A859}" srcOrd="0" destOrd="0" presId="urn:microsoft.com/office/officeart/2005/8/layout/vList5"/>
    <dgm:cxn modelId="{7F5B4924-C58A-4EBA-ABFD-A4600994E574}" type="presParOf" srcId="{A4464A8C-6168-485A-9E86-C3B14FB68D64}" destId="{2844E623-7246-455E-B38D-DA37C25B9E61}"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E2A6C4-8127-467A-A9A5-8EA447F7B3C3}"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S"/>
        </a:p>
      </dgm:t>
    </dgm:pt>
    <dgm:pt modelId="{55336EB6-0F90-4025-8581-F1C4F28DFC86}">
      <dgm:prSet phldrT="[Texto]" custT="1"/>
      <dgm:spPr>
        <a:solidFill>
          <a:srgbClr val="4E7CDD"/>
        </a:solidFill>
      </dgm:spPr>
      <dgm:t>
        <a:bodyPr/>
        <a:lstStyle/>
        <a:p>
          <a:r>
            <a:rPr lang="es-MX" sz="1400" b="1" i="0" dirty="0">
              <a:latin typeface="Arial" panose="020B0604020202020204" pitchFamily="34" charset="0"/>
              <a:cs typeface="Arial" panose="020B0604020202020204" pitchFamily="34" charset="0"/>
            </a:rPr>
            <a:t>Mejora la satisfacción del cliente</a:t>
          </a:r>
          <a:endParaRPr lang="es-ES" sz="1400" b="1" i="0" dirty="0">
            <a:latin typeface="Arial" panose="020B0604020202020204" pitchFamily="34" charset="0"/>
            <a:cs typeface="Arial" panose="020B0604020202020204" pitchFamily="34" charset="0"/>
          </a:endParaRPr>
        </a:p>
      </dgm:t>
    </dgm:pt>
    <dgm:pt modelId="{27340820-6FF8-481F-8F34-C6669A09F815}" type="parTrans" cxnId="{D20DFB51-1DEF-443E-9FF5-E63570ABBABB}">
      <dgm:prSet/>
      <dgm:spPr/>
      <dgm:t>
        <a:bodyPr/>
        <a:lstStyle/>
        <a:p>
          <a:endParaRPr lang="es-ES"/>
        </a:p>
      </dgm:t>
    </dgm:pt>
    <dgm:pt modelId="{FB7F2FCC-13FD-4323-879F-A0DDF39D49BE}" type="sibTrans" cxnId="{D20DFB51-1DEF-443E-9FF5-E63570ABBABB}">
      <dgm:prSet/>
      <dgm:spPr/>
      <dgm:t>
        <a:bodyPr/>
        <a:lstStyle/>
        <a:p>
          <a:endParaRPr lang="es-ES"/>
        </a:p>
      </dgm:t>
    </dgm:pt>
    <dgm:pt modelId="{BE37AD17-D134-41DE-BD25-9328826074FF}">
      <dgm:prSet phldrT="[Texto]" custT="1"/>
      <dgm:spPr>
        <a:solidFill>
          <a:srgbClr val="4E7CDD"/>
        </a:solidFill>
      </dgm:spPr>
      <dgm:t>
        <a:bodyPr/>
        <a:lstStyle/>
        <a:p>
          <a:r>
            <a:rPr lang="es-MX" sz="1400" b="1" i="0" dirty="0">
              <a:latin typeface="Arial" panose="020B0604020202020204" pitchFamily="34" charset="0"/>
              <a:cs typeface="Arial" panose="020B0604020202020204" pitchFamily="34" charset="0"/>
            </a:rPr>
            <a:t>Facilita la colaboración y la comunicación</a:t>
          </a:r>
          <a:endParaRPr lang="es-ES" sz="1400" b="1" i="0" dirty="0">
            <a:latin typeface="Arial" panose="020B0604020202020204" pitchFamily="34" charset="0"/>
            <a:cs typeface="Arial" panose="020B0604020202020204" pitchFamily="34" charset="0"/>
          </a:endParaRPr>
        </a:p>
      </dgm:t>
    </dgm:pt>
    <dgm:pt modelId="{FE7DD04B-0223-43A2-948C-4876961D2AA8}" type="parTrans" cxnId="{2E6854F2-9E27-4E17-B90C-EE962EF7C9CA}">
      <dgm:prSet/>
      <dgm:spPr/>
      <dgm:t>
        <a:bodyPr/>
        <a:lstStyle/>
        <a:p>
          <a:endParaRPr lang="es-ES"/>
        </a:p>
      </dgm:t>
    </dgm:pt>
    <dgm:pt modelId="{52877EC4-F8E0-456C-8653-17E4AD56470C}" type="sibTrans" cxnId="{2E6854F2-9E27-4E17-B90C-EE962EF7C9CA}">
      <dgm:prSet/>
      <dgm:spPr/>
      <dgm:t>
        <a:bodyPr/>
        <a:lstStyle/>
        <a:p>
          <a:endParaRPr lang="es-ES"/>
        </a:p>
      </dgm:t>
    </dgm:pt>
    <dgm:pt modelId="{7B988D2D-2940-4A00-92C5-F07BD8B9E275}">
      <dgm:prSet phldrT="[Texto]" custT="1"/>
      <dgm:spPr>
        <a:solidFill>
          <a:srgbClr val="4E7CDD"/>
        </a:solidFill>
      </dgm:spPr>
      <dgm:t>
        <a:bodyPr/>
        <a:lstStyle/>
        <a:p>
          <a:r>
            <a:rPr lang="es-ES" sz="1400" b="1" i="0" dirty="0">
              <a:latin typeface="Arial" panose="020B0604020202020204" pitchFamily="34" charset="0"/>
              <a:cs typeface="Arial" panose="020B0604020202020204" pitchFamily="34" charset="0"/>
            </a:rPr>
            <a:t>Permite la entrega continua</a:t>
          </a:r>
        </a:p>
      </dgm:t>
    </dgm:pt>
    <dgm:pt modelId="{1C5C7EFD-5C45-45FF-86B1-014750A2B445}" type="parTrans" cxnId="{0EDFE405-7627-4150-B6F9-5C4D495C6475}">
      <dgm:prSet/>
      <dgm:spPr/>
      <dgm:t>
        <a:bodyPr/>
        <a:lstStyle/>
        <a:p>
          <a:endParaRPr lang="es-ES"/>
        </a:p>
      </dgm:t>
    </dgm:pt>
    <dgm:pt modelId="{043BF581-5195-4B9A-AD27-93B74AEA5544}" type="sibTrans" cxnId="{0EDFE405-7627-4150-B6F9-5C4D495C6475}">
      <dgm:prSet/>
      <dgm:spPr/>
      <dgm:t>
        <a:bodyPr/>
        <a:lstStyle/>
        <a:p>
          <a:endParaRPr lang="es-ES"/>
        </a:p>
      </dgm:t>
    </dgm:pt>
    <dgm:pt modelId="{1283C227-3B2F-4F4C-A03E-B3E049855EC6}">
      <dgm:prSet custT="1"/>
      <dgm:spPr>
        <a:solidFill>
          <a:srgbClr val="4E7CDD"/>
        </a:solidFill>
      </dgm:spPr>
      <dgm:t>
        <a:bodyPr/>
        <a:lstStyle/>
        <a:p>
          <a:pPr algn="ctr"/>
          <a:r>
            <a:rPr lang="es-MX" sz="1200" b="1" i="0" dirty="0">
              <a:latin typeface="Arial" panose="020B0604020202020204" pitchFamily="34" charset="0"/>
              <a:cs typeface="Arial" panose="020B0604020202020204" pitchFamily="34" charset="0"/>
            </a:rPr>
            <a:t>Mejora el tiempo de comercialización</a:t>
          </a:r>
          <a:endParaRPr lang="es-ES" sz="1200" b="1" i="0" dirty="0">
            <a:latin typeface="Arial" panose="020B0604020202020204" pitchFamily="34" charset="0"/>
            <a:cs typeface="Arial" panose="020B0604020202020204" pitchFamily="34" charset="0"/>
          </a:endParaRPr>
        </a:p>
      </dgm:t>
    </dgm:pt>
    <dgm:pt modelId="{D9D78DBB-0D27-4C4D-A224-74F4F0D280BC}" type="parTrans" cxnId="{2B4BA0F9-9D93-46F2-A696-65095341426E}">
      <dgm:prSet/>
      <dgm:spPr/>
      <dgm:t>
        <a:bodyPr/>
        <a:lstStyle/>
        <a:p>
          <a:endParaRPr lang="es-ES"/>
        </a:p>
      </dgm:t>
    </dgm:pt>
    <dgm:pt modelId="{4EABC801-2883-4054-905C-665B3167ACFB}" type="sibTrans" cxnId="{2B4BA0F9-9D93-46F2-A696-65095341426E}">
      <dgm:prSet/>
      <dgm:spPr/>
      <dgm:t>
        <a:bodyPr/>
        <a:lstStyle/>
        <a:p>
          <a:endParaRPr lang="es-ES"/>
        </a:p>
      </dgm:t>
    </dgm:pt>
    <dgm:pt modelId="{E243D9EC-79D3-4290-B093-0E8AC3ED1A5D}">
      <dgm:prSet custT="1"/>
      <dgm:spPr>
        <a:solidFill>
          <a:srgbClr val="4E7CDD"/>
        </a:solidFill>
      </dgm:spPr>
      <dgm:t>
        <a:bodyPr/>
        <a:lstStyle/>
        <a:p>
          <a:r>
            <a:rPr lang="es-MX" sz="1200" b="1" i="0" dirty="0">
              <a:latin typeface="Arial" panose="020B0604020202020204" pitchFamily="34" charset="0"/>
              <a:cs typeface="Arial" panose="020B0604020202020204" pitchFamily="34" charset="0"/>
            </a:rPr>
            <a:t>Minimiza el riesgo de errores y fallos</a:t>
          </a:r>
          <a:endParaRPr lang="es-ES" sz="1200" b="1" baseline="0" dirty="0">
            <a:latin typeface="Arial" panose="020B0604020202020204" pitchFamily="34" charset="0"/>
            <a:cs typeface="Arial" panose="020B0604020202020204" pitchFamily="34" charset="0"/>
          </a:endParaRPr>
        </a:p>
      </dgm:t>
    </dgm:pt>
    <dgm:pt modelId="{163F4C45-AD11-4F4C-AFB9-CEAD24396278}" type="parTrans" cxnId="{665A883E-965A-4CEE-AAF3-B84191237023}">
      <dgm:prSet/>
      <dgm:spPr/>
      <dgm:t>
        <a:bodyPr/>
        <a:lstStyle/>
        <a:p>
          <a:endParaRPr lang="es-ES"/>
        </a:p>
      </dgm:t>
    </dgm:pt>
    <dgm:pt modelId="{469AEEF6-442B-41E1-9482-3BA6F2D78296}" type="sibTrans" cxnId="{665A883E-965A-4CEE-AAF3-B84191237023}">
      <dgm:prSet/>
      <dgm:spPr/>
      <dgm:t>
        <a:bodyPr/>
        <a:lstStyle/>
        <a:p>
          <a:endParaRPr lang="es-ES"/>
        </a:p>
      </dgm:t>
    </dgm:pt>
    <dgm:pt modelId="{920F81AB-A084-40A0-A445-49A4555F7899}" type="pres">
      <dgm:prSet presAssocID="{44E2A6C4-8127-467A-A9A5-8EA447F7B3C3}" presName="Name0" presStyleCnt="0">
        <dgm:presLayoutVars>
          <dgm:dir/>
          <dgm:resizeHandles val="exact"/>
        </dgm:presLayoutVars>
      </dgm:prSet>
      <dgm:spPr/>
    </dgm:pt>
    <dgm:pt modelId="{C2CADFEB-62CB-426B-AA36-C2B93104F0F7}" type="pres">
      <dgm:prSet presAssocID="{E243D9EC-79D3-4290-B093-0E8AC3ED1A5D}" presName="node" presStyleLbl="node1" presStyleIdx="0" presStyleCnt="5">
        <dgm:presLayoutVars>
          <dgm:bulletEnabled val="1"/>
        </dgm:presLayoutVars>
      </dgm:prSet>
      <dgm:spPr/>
    </dgm:pt>
    <dgm:pt modelId="{9F614652-B3FD-4528-8374-6B3D9C965E7A}" type="pres">
      <dgm:prSet presAssocID="{469AEEF6-442B-41E1-9482-3BA6F2D78296}" presName="sibTrans" presStyleLbl="sibTrans2D1" presStyleIdx="0" presStyleCnt="4"/>
      <dgm:spPr/>
    </dgm:pt>
    <dgm:pt modelId="{4703541B-AD65-4F1E-8E18-CE721D8344C4}" type="pres">
      <dgm:prSet presAssocID="{469AEEF6-442B-41E1-9482-3BA6F2D78296}" presName="connectorText" presStyleLbl="sibTrans2D1" presStyleIdx="0" presStyleCnt="4"/>
      <dgm:spPr/>
    </dgm:pt>
    <dgm:pt modelId="{40F2FEAA-603D-445B-9D73-BA0913BC13F5}" type="pres">
      <dgm:prSet presAssocID="{1283C227-3B2F-4F4C-A03E-B3E049855EC6}" presName="node" presStyleLbl="node1" presStyleIdx="1" presStyleCnt="5">
        <dgm:presLayoutVars>
          <dgm:bulletEnabled val="1"/>
        </dgm:presLayoutVars>
      </dgm:prSet>
      <dgm:spPr/>
    </dgm:pt>
    <dgm:pt modelId="{231F3556-3EF8-4377-AF9A-52B6ABDC1E0E}" type="pres">
      <dgm:prSet presAssocID="{4EABC801-2883-4054-905C-665B3167ACFB}" presName="sibTrans" presStyleLbl="sibTrans2D1" presStyleIdx="1" presStyleCnt="4"/>
      <dgm:spPr/>
    </dgm:pt>
    <dgm:pt modelId="{6989395F-10A8-41DC-9031-71E3B8CDEE6C}" type="pres">
      <dgm:prSet presAssocID="{4EABC801-2883-4054-905C-665B3167ACFB}" presName="connectorText" presStyleLbl="sibTrans2D1" presStyleIdx="1" presStyleCnt="4"/>
      <dgm:spPr/>
    </dgm:pt>
    <dgm:pt modelId="{B01DBC45-626F-465F-A719-A13992FE463C}" type="pres">
      <dgm:prSet presAssocID="{55336EB6-0F90-4025-8581-F1C4F28DFC86}" presName="node" presStyleLbl="node1" presStyleIdx="2" presStyleCnt="5">
        <dgm:presLayoutVars>
          <dgm:bulletEnabled val="1"/>
        </dgm:presLayoutVars>
      </dgm:prSet>
      <dgm:spPr/>
    </dgm:pt>
    <dgm:pt modelId="{E443F298-B01D-4B4F-A9D8-2B066B449247}" type="pres">
      <dgm:prSet presAssocID="{FB7F2FCC-13FD-4323-879F-A0DDF39D49BE}" presName="sibTrans" presStyleLbl="sibTrans2D1" presStyleIdx="2" presStyleCnt="4"/>
      <dgm:spPr/>
    </dgm:pt>
    <dgm:pt modelId="{97F92363-6AD6-49D4-AB91-B0A7E8926D1B}" type="pres">
      <dgm:prSet presAssocID="{FB7F2FCC-13FD-4323-879F-A0DDF39D49BE}" presName="connectorText" presStyleLbl="sibTrans2D1" presStyleIdx="2" presStyleCnt="4"/>
      <dgm:spPr/>
    </dgm:pt>
    <dgm:pt modelId="{8861B892-300B-4983-80AD-DE81668711A4}" type="pres">
      <dgm:prSet presAssocID="{BE37AD17-D134-41DE-BD25-9328826074FF}" presName="node" presStyleLbl="node1" presStyleIdx="3" presStyleCnt="5">
        <dgm:presLayoutVars>
          <dgm:bulletEnabled val="1"/>
        </dgm:presLayoutVars>
      </dgm:prSet>
      <dgm:spPr/>
    </dgm:pt>
    <dgm:pt modelId="{BEDC00F5-BCFF-431A-8A08-9B3C4F4151F1}" type="pres">
      <dgm:prSet presAssocID="{52877EC4-F8E0-456C-8653-17E4AD56470C}" presName="sibTrans" presStyleLbl="sibTrans2D1" presStyleIdx="3" presStyleCnt="4"/>
      <dgm:spPr/>
    </dgm:pt>
    <dgm:pt modelId="{7992DD78-6B64-492E-9D64-B8CA969B65FE}" type="pres">
      <dgm:prSet presAssocID="{52877EC4-F8E0-456C-8653-17E4AD56470C}" presName="connectorText" presStyleLbl="sibTrans2D1" presStyleIdx="3" presStyleCnt="4"/>
      <dgm:spPr/>
    </dgm:pt>
    <dgm:pt modelId="{F3F2056B-D0F8-43CF-9C47-8F0F3DE77FE7}" type="pres">
      <dgm:prSet presAssocID="{7B988D2D-2940-4A00-92C5-F07BD8B9E275}" presName="node" presStyleLbl="node1" presStyleIdx="4" presStyleCnt="5">
        <dgm:presLayoutVars>
          <dgm:bulletEnabled val="1"/>
        </dgm:presLayoutVars>
      </dgm:prSet>
      <dgm:spPr/>
    </dgm:pt>
  </dgm:ptLst>
  <dgm:cxnLst>
    <dgm:cxn modelId="{0EDFE405-7627-4150-B6F9-5C4D495C6475}" srcId="{44E2A6C4-8127-467A-A9A5-8EA447F7B3C3}" destId="{7B988D2D-2940-4A00-92C5-F07BD8B9E275}" srcOrd="4" destOrd="0" parTransId="{1C5C7EFD-5C45-45FF-86B1-014750A2B445}" sibTransId="{043BF581-5195-4B9A-AD27-93B74AEA5544}"/>
    <dgm:cxn modelId="{3B72E30C-8017-4455-AD9C-1358DB421E7D}" type="presOf" srcId="{44E2A6C4-8127-467A-A9A5-8EA447F7B3C3}" destId="{920F81AB-A084-40A0-A445-49A4555F7899}" srcOrd="0" destOrd="0" presId="urn:microsoft.com/office/officeart/2005/8/layout/process1"/>
    <dgm:cxn modelId="{4BE67330-394F-435C-AD10-B7FBA7D5A9B2}" type="presOf" srcId="{1283C227-3B2F-4F4C-A03E-B3E049855EC6}" destId="{40F2FEAA-603D-445B-9D73-BA0913BC13F5}" srcOrd="0" destOrd="0" presId="urn:microsoft.com/office/officeart/2005/8/layout/process1"/>
    <dgm:cxn modelId="{2F103E3A-8431-4601-8BF7-A830B41E0842}" type="presOf" srcId="{4EABC801-2883-4054-905C-665B3167ACFB}" destId="{231F3556-3EF8-4377-AF9A-52B6ABDC1E0E}" srcOrd="0" destOrd="0" presId="urn:microsoft.com/office/officeart/2005/8/layout/process1"/>
    <dgm:cxn modelId="{4E47CB3C-175D-4FB0-BCDB-F7687A389335}" type="presOf" srcId="{55336EB6-0F90-4025-8581-F1C4F28DFC86}" destId="{B01DBC45-626F-465F-A719-A13992FE463C}" srcOrd="0" destOrd="0" presId="urn:microsoft.com/office/officeart/2005/8/layout/process1"/>
    <dgm:cxn modelId="{665A883E-965A-4CEE-AAF3-B84191237023}" srcId="{44E2A6C4-8127-467A-A9A5-8EA447F7B3C3}" destId="{E243D9EC-79D3-4290-B093-0E8AC3ED1A5D}" srcOrd="0" destOrd="0" parTransId="{163F4C45-AD11-4F4C-AFB9-CEAD24396278}" sibTransId="{469AEEF6-442B-41E1-9482-3BA6F2D78296}"/>
    <dgm:cxn modelId="{AA766263-5514-4FD4-9A3C-8D4F69C3073F}" type="presOf" srcId="{469AEEF6-442B-41E1-9482-3BA6F2D78296}" destId="{9F614652-B3FD-4528-8374-6B3D9C965E7A}" srcOrd="0" destOrd="0" presId="urn:microsoft.com/office/officeart/2005/8/layout/process1"/>
    <dgm:cxn modelId="{8BB18668-DFE0-45AB-B25C-CEBD683C7D71}" type="presOf" srcId="{FB7F2FCC-13FD-4323-879F-A0DDF39D49BE}" destId="{E443F298-B01D-4B4F-A9D8-2B066B449247}" srcOrd="0" destOrd="0" presId="urn:microsoft.com/office/officeart/2005/8/layout/process1"/>
    <dgm:cxn modelId="{4115D449-AFB9-4E06-89FE-9E4DE90C5813}" type="presOf" srcId="{7B988D2D-2940-4A00-92C5-F07BD8B9E275}" destId="{F3F2056B-D0F8-43CF-9C47-8F0F3DE77FE7}" srcOrd="0" destOrd="0" presId="urn:microsoft.com/office/officeart/2005/8/layout/process1"/>
    <dgm:cxn modelId="{D20DFB51-1DEF-443E-9FF5-E63570ABBABB}" srcId="{44E2A6C4-8127-467A-A9A5-8EA447F7B3C3}" destId="{55336EB6-0F90-4025-8581-F1C4F28DFC86}" srcOrd="2" destOrd="0" parTransId="{27340820-6FF8-481F-8F34-C6669A09F815}" sibTransId="{FB7F2FCC-13FD-4323-879F-A0DDF39D49BE}"/>
    <dgm:cxn modelId="{9B7AB581-C4FB-4859-98EA-01194ADD3583}" type="presOf" srcId="{BE37AD17-D134-41DE-BD25-9328826074FF}" destId="{8861B892-300B-4983-80AD-DE81668711A4}" srcOrd="0" destOrd="0" presId="urn:microsoft.com/office/officeart/2005/8/layout/process1"/>
    <dgm:cxn modelId="{B6C24A87-0FBD-49A0-AEAF-17A0D013BB0F}" type="presOf" srcId="{4EABC801-2883-4054-905C-665B3167ACFB}" destId="{6989395F-10A8-41DC-9031-71E3B8CDEE6C}" srcOrd="1" destOrd="0" presId="urn:microsoft.com/office/officeart/2005/8/layout/process1"/>
    <dgm:cxn modelId="{31AEC695-C237-4DBA-8C79-8C5150902887}" type="presOf" srcId="{FB7F2FCC-13FD-4323-879F-A0DDF39D49BE}" destId="{97F92363-6AD6-49D4-AB91-B0A7E8926D1B}" srcOrd="1" destOrd="0" presId="urn:microsoft.com/office/officeart/2005/8/layout/process1"/>
    <dgm:cxn modelId="{8DCFB59C-B61C-4698-B47F-B2D3AEB80C9E}" type="presOf" srcId="{52877EC4-F8E0-456C-8653-17E4AD56470C}" destId="{BEDC00F5-BCFF-431A-8A08-9B3C4F4151F1}" srcOrd="0" destOrd="0" presId="urn:microsoft.com/office/officeart/2005/8/layout/process1"/>
    <dgm:cxn modelId="{6ABAD4B6-38B7-41D2-9F1E-5C134C0C9FFB}" type="presOf" srcId="{469AEEF6-442B-41E1-9482-3BA6F2D78296}" destId="{4703541B-AD65-4F1E-8E18-CE721D8344C4}" srcOrd="1" destOrd="0" presId="urn:microsoft.com/office/officeart/2005/8/layout/process1"/>
    <dgm:cxn modelId="{5E1429C3-4BA3-4F99-9E78-675603A9E832}" type="presOf" srcId="{52877EC4-F8E0-456C-8653-17E4AD56470C}" destId="{7992DD78-6B64-492E-9D64-B8CA969B65FE}" srcOrd="1" destOrd="0" presId="urn:microsoft.com/office/officeart/2005/8/layout/process1"/>
    <dgm:cxn modelId="{4D1413E8-63C6-450B-8CC0-8AD39F00533C}" type="presOf" srcId="{E243D9EC-79D3-4290-B093-0E8AC3ED1A5D}" destId="{C2CADFEB-62CB-426B-AA36-C2B93104F0F7}" srcOrd="0" destOrd="0" presId="urn:microsoft.com/office/officeart/2005/8/layout/process1"/>
    <dgm:cxn modelId="{2E6854F2-9E27-4E17-B90C-EE962EF7C9CA}" srcId="{44E2A6C4-8127-467A-A9A5-8EA447F7B3C3}" destId="{BE37AD17-D134-41DE-BD25-9328826074FF}" srcOrd="3" destOrd="0" parTransId="{FE7DD04B-0223-43A2-948C-4876961D2AA8}" sibTransId="{52877EC4-F8E0-456C-8653-17E4AD56470C}"/>
    <dgm:cxn modelId="{2B4BA0F9-9D93-46F2-A696-65095341426E}" srcId="{44E2A6C4-8127-467A-A9A5-8EA447F7B3C3}" destId="{1283C227-3B2F-4F4C-A03E-B3E049855EC6}" srcOrd="1" destOrd="0" parTransId="{D9D78DBB-0D27-4C4D-A224-74F4F0D280BC}" sibTransId="{4EABC801-2883-4054-905C-665B3167ACFB}"/>
    <dgm:cxn modelId="{FA56CCB3-A1E6-4EB6-98B3-B2AB2602F23A}" type="presParOf" srcId="{920F81AB-A084-40A0-A445-49A4555F7899}" destId="{C2CADFEB-62CB-426B-AA36-C2B93104F0F7}" srcOrd="0" destOrd="0" presId="urn:microsoft.com/office/officeart/2005/8/layout/process1"/>
    <dgm:cxn modelId="{F43457C6-D538-49AA-8A95-7C6477D23195}" type="presParOf" srcId="{920F81AB-A084-40A0-A445-49A4555F7899}" destId="{9F614652-B3FD-4528-8374-6B3D9C965E7A}" srcOrd="1" destOrd="0" presId="urn:microsoft.com/office/officeart/2005/8/layout/process1"/>
    <dgm:cxn modelId="{EAE40288-3640-46B9-AC56-EF7B8E144CA2}" type="presParOf" srcId="{9F614652-B3FD-4528-8374-6B3D9C965E7A}" destId="{4703541B-AD65-4F1E-8E18-CE721D8344C4}" srcOrd="0" destOrd="0" presId="urn:microsoft.com/office/officeart/2005/8/layout/process1"/>
    <dgm:cxn modelId="{0FCD5E7D-84A5-47BC-A2DF-ACB32CBF2773}" type="presParOf" srcId="{920F81AB-A084-40A0-A445-49A4555F7899}" destId="{40F2FEAA-603D-445B-9D73-BA0913BC13F5}" srcOrd="2" destOrd="0" presId="urn:microsoft.com/office/officeart/2005/8/layout/process1"/>
    <dgm:cxn modelId="{1D6B5824-BEB1-44DB-81D3-FD458587D7A6}" type="presParOf" srcId="{920F81AB-A084-40A0-A445-49A4555F7899}" destId="{231F3556-3EF8-4377-AF9A-52B6ABDC1E0E}" srcOrd="3" destOrd="0" presId="urn:microsoft.com/office/officeart/2005/8/layout/process1"/>
    <dgm:cxn modelId="{BFE9DA6E-6B82-4D9B-9538-03B1D4CF65AB}" type="presParOf" srcId="{231F3556-3EF8-4377-AF9A-52B6ABDC1E0E}" destId="{6989395F-10A8-41DC-9031-71E3B8CDEE6C}" srcOrd="0" destOrd="0" presId="urn:microsoft.com/office/officeart/2005/8/layout/process1"/>
    <dgm:cxn modelId="{DEC8D9F1-6C4F-454E-A942-C6B7035D0DA5}" type="presParOf" srcId="{920F81AB-A084-40A0-A445-49A4555F7899}" destId="{B01DBC45-626F-465F-A719-A13992FE463C}" srcOrd="4" destOrd="0" presId="urn:microsoft.com/office/officeart/2005/8/layout/process1"/>
    <dgm:cxn modelId="{43E9A747-57C0-4106-8D2C-F1C9AFDFFB47}" type="presParOf" srcId="{920F81AB-A084-40A0-A445-49A4555F7899}" destId="{E443F298-B01D-4B4F-A9D8-2B066B449247}" srcOrd="5" destOrd="0" presId="urn:microsoft.com/office/officeart/2005/8/layout/process1"/>
    <dgm:cxn modelId="{EF71B02C-3501-4C2B-A2E0-2FE1BBA565A9}" type="presParOf" srcId="{E443F298-B01D-4B4F-A9D8-2B066B449247}" destId="{97F92363-6AD6-49D4-AB91-B0A7E8926D1B}" srcOrd="0" destOrd="0" presId="urn:microsoft.com/office/officeart/2005/8/layout/process1"/>
    <dgm:cxn modelId="{530FF8C0-F187-4C88-BC27-0602E76B5D18}" type="presParOf" srcId="{920F81AB-A084-40A0-A445-49A4555F7899}" destId="{8861B892-300B-4983-80AD-DE81668711A4}" srcOrd="6" destOrd="0" presId="urn:microsoft.com/office/officeart/2005/8/layout/process1"/>
    <dgm:cxn modelId="{B15CA9A0-F129-4FAF-977C-FD261470B904}" type="presParOf" srcId="{920F81AB-A084-40A0-A445-49A4555F7899}" destId="{BEDC00F5-BCFF-431A-8A08-9B3C4F4151F1}" srcOrd="7" destOrd="0" presId="urn:microsoft.com/office/officeart/2005/8/layout/process1"/>
    <dgm:cxn modelId="{2E90D586-34E2-44DD-A3AC-B13115E91543}" type="presParOf" srcId="{BEDC00F5-BCFF-431A-8A08-9B3C4F4151F1}" destId="{7992DD78-6B64-492E-9D64-B8CA969B65FE}" srcOrd="0" destOrd="0" presId="urn:microsoft.com/office/officeart/2005/8/layout/process1"/>
    <dgm:cxn modelId="{6D7B1AA7-542A-49F8-A8E1-99DD22C4241A}" type="presParOf" srcId="{920F81AB-A084-40A0-A445-49A4555F7899}" destId="{F3F2056B-D0F8-43CF-9C47-8F0F3DE77FE7}"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0A90F9E-D602-4674-8363-D54844C912D8}" type="doc">
      <dgm:prSet loTypeId="urn:microsoft.com/office/officeart/2005/8/layout/cycle2" loCatId="cycle" qsTypeId="urn:microsoft.com/office/officeart/2005/8/quickstyle/simple1" qsCatId="simple" csTypeId="urn:microsoft.com/office/officeart/2005/8/colors/accent1_4" csCatId="accent1" phldr="1"/>
      <dgm:spPr/>
      <dgm:t>
        <a:bodyPr/>
        <a:lstStyle/>
        <a:p>
          <a:endParaRPr lang="es-ES"/>
        </a:p>
      </dgm:t>
    </dgm:pt>
    <dgm:pt modelId="{30625AB3-7D8A-4267-ABFC-031F22363C99}">
      <dgm:prSet phldrT="[Texto]" custT="1"/>
      <dgm:spPr/>
      <dgm:t>
        <a:bodyPr/>
        <a:lstStyle/>
        <a:p>
          <a:r>
            <a:rPr lang="es-MX" sz="1200" b="1" dirty="0">
              <a:latin typeface="Arial" panose="020B0604020202020204" pitchFamily="34" charset="0"/>
              <a:cs typeface="Arial" panose="020B0604020202020204" pitchFamily="34" charset="0"/>
            </a:rPr>
            <a:t>Utilice un sistema de control de versiones</a:t>
          </a:r>
          <a:endParaRPr lang="es-ES" sz="1200" b="1" dirty="0">
            <a:latin typeface="Arial" panose="020B0604020202020204" pitchFamily="34" charset="0"/>
            <a:cs typeface="Arial" panose="020B0604020202020204" pitchFamily="34" charset="0"/>
          </a:endParaRP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F3E1E94C-C7C1-4686-8486-AFBFA1391F41}" type="parTrans" cxnId="{47C52050-876E-493D-A6E9-2BD9AD549FA2}">
      <dgm:prSet/>
      <dgm:spPr/>
      <dgm:t>
        <a:bodyPr/>
        <a:lstStyle/>
        <a:p>
          <a:endParaRPr lang="es-ES" b="1"/>
        </a:p>
      </dgm:t>
    </dgm:pt>
    <dgm:pt modelId="{3BF923B3-65CA-45DC-BA13-2E8C7549A835}" type="sibTrans" cxnId="{47C52050-876E-493D-A6E9-2BD9AD549FA2}">
      <dgm:prSet/>
      <dgm:spPr/>
      <dgm:t>
        <a:bodyPr/>
        <a:lstStyle/>
        <a:p>
          <a:endParaRPr lang="es-ES" b="1"/>
        </a:p>
      </dgm:t>
    </dgm:pt>
    <dgm:pt modelId="{C6E4FBFC-F350-42F5-8BFE-45DF40BE776E}">
      <dgm:prSet phldrT="[Texto]" custT="1"/>
      <dgm:spPr/>
      <dgm:t>
        <a:bodyPr/>
        <a:lstStyle/>
        <a:p>
          <a:r>
            <a:rPr lang="es-ES" sz="1200" b="1" dirty="0">
              <a:latin typeface="Arial" panose="020B0604020202020204" pitchFamily="34" charset="0"/>
              <a:cs typeface="Arial" panose="020B0604020202020204" pitchFamily="34" charset="0"/>
            </a:rPr>
            <a:t>Crear ramas</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F24F80BC-8ECB-43EF-8BF7-1EE9ED5C19B2}" type="parTrans" cxnId="{C2C80D3D-C9D1-4505-B3A9-EFFC5DEB76D6}">
      <dgm:prSet/>
      <dgm:spPr/>
      <dgm:t>
        <a:bodyPr/>
        <a:lstStyle/>
        <a:p>
          <a:endParaRPr lang="es-ES" b="1"/>
        </a:p>
      </dgm:t>
    </dgm:pt>
    <dgm:pt modelId="{77F8AA49-1AF9-4E38-ADFA-9409D823CF49}" type="sibTrans" cxnId="{C2C80D3D-C9D1-4505-B3A9-EFFC5DEB76D6}">
      <dgm:prSet/>
      <dgm:spPr/>
      <dgm:t>
        <a:bodyPr/>
        <a:lstStyle/>
        <a:p>
          <a:endParaRPr lang="es-ES" b="1"/>
        </a:p>
      </dgm:t>
    </dgm:pt>
    <dgm:pt modelId="{F8F69E0C-3C0B-4EAD-8AD7-369688143FAC}">
      <dgm:prSet phldrT="[Texto]" custT="1"/>
      <dgm:spPr/>
      <dgm:t>
        <a:bodyPr/>
        <a:lstStyle/>
        <a:p>
          <a:r>
            <a:rPr lang="es-ES" sz="1200" b="1" dirty="0">
              <a:latin typeface="Arial" panose="020B0604020202020204" pitchFamily="34" charset="0"/>
              <a:cs typeface="Arial" panose="020B0604020202020204" pitchFamily="34" charset="0"/>
            </a:rPr>
            <a:t>Utilice control de versiones semántico</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B632DB7D-22DB-4931-A758-55FD7610DBDF}" type="parTrans" cxnId="{3D1C32D2-53D1-4D94-B02A-2EA8A4DA5E91}">
      <dgm:prSet/>
      <dgm:spPr/>
      <dgm:t>
        <a:bodyPr/>
        <a:lstStyle/>
        <a:p>
          <a:endParaRPr lang="es-ES" b="1"/>
        </a:p>
      </dgm:t>
    </dgm:pt>
    <dgm:pt modelId="{0546981E-1E20-49C4-8653-B11F29E0190C}" type="sibTrans" cxnId="{3D1C32D2-53D1-4D94-B02A-2EA8A4DA5E91}">
      <dgm:prSet/>
      <dgm:spPr/>
      <dgm:t>
        <a:bodyPr/>
        <a:lstStyle/>
        <a:p>
          <a:endParaRPr lang="es-ES" b="1"/>
        </a:p>
      </dgm:t>
    </dgm:pt>
    <dgm:pt modelId="{B75C036C-4E96-46FF-95E5-B463CB01E7CD}">
      <dgm:prSet phldrT="[Texto]" custT="1"/>
      <dgm:spPr/>
      <dgm:t>
        <a:bodyPr/>
        <a:lstStyle/>
        <a:p>
          <a:r>
            <a:rPr lang="es-ES" sz="1200" b="1" dirty="0">
              <a:latin typeface="Arial" panose="020B0604020202020204" pitchFamily="34" charset="0"/>
              <a:cs typeface="Arial" panose="020B0604020202020204" pitchFamily="34" charset="0"/>
            </a:rPr>
            <a:t>Utilice solicitudes de extracción</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D916B2A5-0A97-40FA-9E33-FDF28A219959}" type="parTrans" cxnId="{F99F914C-E21E-4A15-9441-87AAED504B77}">
      <dgm:prSet/>
      <dgm:spPr/>
      <dgm:t>
        <a:bodyPr/>
        <a:lstStyle/>
        <a:p>
          <a:endParaRPr lang="es-ES" b="1"/>
        </a:p>
      </dgm:t>
    </dgm:pt>
    <dgm:pt modelId="{72E7F92F-33D3-4F78-8BA7-844E455055EB}" type="sibTrans" cxnId="{F99F914C-E21E-4A15-9441-87AAED504B77}">
      <dgm:prSet/>
      <dgm:spPr/>
      <dgm:t>
        <a:bodyPr/>
        <a:lstStyle/>
        <a:p>
          <a:endParaRPr lang="es-ES" b="1"/>
        </a:p>
      </dgm:t>
    </dgm:pt>
    <dgm:pt modelId="{30D58975-507D-4A58-8652-9865AC73CE67}">
      <dgm:prSet phldrT="[Texto]" custT="1"/>
      <dgm:spPr/>
      <dgm:t>
        <a:bodyPr/>
        <a:lstStyle/>
        <a:p>
          <a:r>
            <a:rPr lang="es-ES" sz="1200" b="1" dirty="0">
              <a:latin typeface="Arial" panose="020B0604020202020204" pitchFamily="34" charset="0"/>
              <a:cs typeface="Arial" panose="020B0604020202020204" pitchFamily="34" charset="0"/>
            </a:rPr>
            <a:t>Utilice pruebas automatizadas	</a:t>
          </a:r>
        </a:p>
      </dgm:t>
      <dgm:extLst>
        <a:ext uri="{E40237B7-FDA0-4F09-8148-C483321AD2D9}">
          <dgm14:cNvPr xmlns:dgm14="http://schemas.microsoft.com/office/drawing/2010/diagram" id="0" name="" descr="Utilice un sistema de control de versiones&#10;Crear ramas&#10;Utilice control de versiones semántico&#10;Utilice solicitudes de extracción&#10;Utilice pruebas automatizadas &#10;"/>
        </a:ext>
      </dgm:extLst>
    </dgm:pt>
    <dgm:pt modelId="{3C3927B0-6F5C-4366-89F3-0E823560C0EE}" type="parTrans" cxnId="{FB7D83E5-D160-43B5-8987-32D4D9D05A84}">
      <dgm:prSet/>
      <dgm:spPr/>
      <dgm:t>
        <a:bodyPr/>
        <a:lstStyle/>
        <a:p>
          <a:endParaRPr lang="es-ES" b="1"/>
        </a:p>
      </dgm:t>
    </dgm:pt>
    <dgm:pt modelId="{7122B352-872F-4C5B-B011-C1DD30A08F80}" type="sibTrans" cxnId="{FB7D83E5-D160-43B5-8987-32D4D9D05A84}">
      <dgm:prSet/>
      <dgm:spPr/>
      <dgm:t>
        <a:bodyPr/>
        <a:lstStyle/>
        <a:p>
          <a:endParaRPr lang="es-ES" b="1"/>
        </a:p>
      </dgm:t>
    </dgm:pt>
    <dgm:pt modelId="{BB46DA78-D28B-4A73-A9C3-F47ABA7ED1E9}" type="pres">
      <dgm:prSet presAssocID="{30A90F9E-D602-4674-8363-D54844C912D8}" presName="cycle" presStyleCnt="0">
        <dgm:presLayoutVars>
          <dgm:dir/>
          <dgm:resizeHandles val="exact"/>
        </dgm:presLayoutVars>
      </dgm:prSet>
      <dgm:spPr/>
    </dgm:pt>
    <dgm:pt modelId="{989C3880-03F8-418C-B167-664A35AC14DA}" type="pres">
      <dgm:prSet presAssocID="{30625AB3-7D8A-4267-ABFC-031F22363C99}" presName="node" presStyleLbl="node1" presStyleIdx="0" presStyleCnt="5">
        <dgm:presLayoutVars>
          <dgm:bulletEnabled val="1"/>
        </dgm:presLayoutVars>
      </dgm:prSet>
      <dgm:spPr/>
    </dgm:pt>
    <dgm:pt modelId="{C3CDDA42-322D-4E2D-8B65-D9A3FE402DCF}" type="pres">
      <dgm:prSet presAssocID="{3BF923B3-65CA-45DC-BA13-2E8C7549A835}" presName="sibTrans" presStyleLbl="sibTrans2D1" presStyleIdx="0" presStyleCnt="5"/>
      <dgm:spPr/>
    </dgm:pt>
    <dgm:pt modelId="{1F19BE50-80BF-4F58-8895-D31D6A58C243}" type="pres">
      <dgm:prSet presAssocID="{3BF923B3-65CA-45DC-BA13-2E8C7549A835}" presName="connectorText" presStyleLbl="sibTrans2D1" presStyleIdx="0" presStyleCnt="5"/>
      <dgm:spPr/>
    </dgm:pt>
    <dgm:pt modelId="{BFD0B0D2-5528-466B-83BE-BE724DEC32FE}" type="pres">
      <dgm:prSet presAssocID="{C6E4FBFC-F350-42F5-8BFE-45DF40BE776E}" presName="node" presStyleLbl="node1" presStyleIdx="1" presStyleCnt="5">
        <dgm:presLayoutVars>
          <dgm:bulletEnabled val="1"/>
        </dgm:presLayoutVars>
      </dgm:prSet>
      <dgm:spPr/>
    </dgm:pt>
    <dgm:pt modelId="{5BB4E0C7-8B4F-408F-9852-764EC282C39A}" type="pres">
      <dgm:prSet presAssocID="{77F8AA49-1AF9-4E38-ADFA-9409D823CF49}" presName="sibTrans" presStyleLbl="sibTrans2D1" presStyleIdx="1" presStyleCnt="5"/>
      <dgm:spPr/>
    </dgm:pt>
    <dgm:pt modelId="{238CE966-1F87-4215-9A1D-F28F8DF5AB8A}" type="pres">
      <dgm:prSet presAssocID="{77F8AA49-1AF9-4E38-ADFA-9409D823CF49}" presName="connectorText" presStyleLbl="sibTrans2D1" presStyleIdx="1" presStyleCnt="5"/>
      <dgm:spPr/>
    </dgm:pt>
    <dgm:pt modelId="{AF1A1A61-B730-468D-A936-92169245A08D}" type="pres">
      <dgm:prSet presAssocID="{F8F69E0C-3C0B-4EAD-8AD7-369688143FAC}" presName="node" presStyleLbl="node1" presStyleIdx="2" presStyleCnt="5">
        <dgm:presLayoutVars>
          <dgm:bulletEnabled val="1"/>
        </dgm:presLayoutVars>
      </dgm:prSet>
      <dgm:spPr/>
    </dgm:pt>
    <dgm:pt modelId="{552B7816-26DD-4158-82E8-61BE54B665B8}" type="pres">
      <dgm:prSet presAssocID="{0546981E-1E20-49C4-8653-B11F29E0190C}" presName="sibTrans" presStyleLbl="sibTrans2D1" presStyleIdx="2" presStyleCnt="5"/>
      <dgm:spPr/>
    </dgm:pt>
    <dgm:pt modelId="{0E4C58BB-C991-4463-AECD-33F1289A6421}" type="pres">
      <dgm:prSet presAssocID="{0546981E-1E20-49C4-8653-B11F29E0190C}" presName="connectorText" presStyleLbl="sibTrans2D1" presStyleIdx="2" presStyleCnt="5"/>
      <dgm:spPr/>
    </dgm:pt>
    <dgm:pt modelId="{B8A85996-4857-4CAA-8BA5-B09A6668222E}" type="pres">
      <dgm:prSet presAssocID="{B75C036C-4E96-46FF-95E5-B463CB01E7CD}" presName="node" presStyleLbl="node1" presStyleIdx="3" presStyleCnt="5">
        <dgm:presLayoutVars>
          <dgm:bulletEnabled val="1"/>
        </dgm:presLayoutVars>
      </dgm:prSet>
      <dgm:spPr/>
    </dgm:pt>
    <dgm:pt modelId="{84410C8F-074C-4514-9469-A3D766909A12}" type="pres">
      <dgm:prSet presAssocID="{72E7F92F-33D3-4F78-8BA7-844E455055EB}" presName="sibTrans" presStyleLbl="sibTrans2D1" presStyleIdx="3" presStyleCnt="5"/>
      <dgm:spPr/>
    </dgm:pt>
    <dgm:pt modelId="{16A60E16-D3E6-4184-8B1E-0377C29CEB6B}" type="pres">
      <dgm:prSet presAssocID="{72E7F92F-33D3-4F78-8BA7-844E455055EB}" presName="connectorText" presStyleLbl="sibTrans2D1" presStyleIdx="3" presStyleCnt="5"/>
      <dgm:spPr/>
    </dgm:pt>
    <dgm:pt modelId="{D825984F-B6C9-4457-9C4F-B5E7337EA233}" type="pres">
      <dgm:prSet presAssocID="{30D58975-507D-4A58-8652-9865AC73CE67}" presName="node" presStyleLbl="node1" presStyleIdx="4" presStyleCnt="5">
        <dgm:presLayoutVars>
          <dgm:bulletEnabled val="1"/>
        </dgm:presLayoutVars>
      </dgm:prSet>
      <dgm:spPr/>
    </dgm:pt>
    <dgm:pt modelId="{F2E9D4D0-6875-4BB1-B864-669F6D1CE40D}" type="pres">
      <dgm:prSet presAssocID="{7122B352-872F-4C5B-B011-C1DD30A08F80}" presName="sibTrans" presStyleLbl="sibTrans2D1" presStyleIdx="4" presStyleCnt="5"/>
      <dgm:spPr/>
    </dgm:pt>
    <dgm:pt modelId="{94B87A84-24ED-421E-BF49-7F100D38A56F}" type="pres">
      <dgm:prSet presAssocID="{7122B352-872F-4C5B-B011-C1DD30A08F80}" presName="connectorText" presStyleLbl="sibTrans2D1" presStyleIdx="4" presStyleCnt="5"/>
      <dgm:spPr/>
    </dgm:pt>
  </dgm:ptLst>
  <dgm:cxnLst>
    <dgm:cxn modelId="{A9EEB703-C8C2-4D47-A88F-D12D82856B9D}" type="presOf" srcId="{0546981E-1E20-49C4-8653-B11F29E0190C}" destId="{552B7816-26DD-4158-82E8-61BE54B665B8}" srcOrd="0" destOrd="0" presId="urn:microsoft.com/office/officeart/2005/8/layout/cycle2"/>
    <dgm:cxn modelId="{32674911-C2BC-42E2-9030-10C7AB7CBF0D}" type="presOf" srcId="{0546981E-1E20-49C4-8653-B11F29E0190C}" destId="{0E4C58BB-C991-4463-AECD-33F1289A6421}" srcOrd="1" destOrd="0" presId="urn:microsoft.com/office/officeart/2005/8/layout/cycle2"/>
    <dgm:cxn modelId="{7743DC1D-87F7-4F7E-B38E-388B8485FCD6}" type="presOf" srcId="{3BF923B3-65CA-45DC-BA13-2E8C7549A835}" destId="{C3CDDA42-322D-4E2D-8B65-D9A3FE402DCF}" srcOrd="0" destOrd="0" presId="urn:microsoft.com/office/officeart/2005/8/layout/cycle2"/>
    <dgm:cxn modelId="{69C64A29-E62C-4A16-B4C2-FA26276C2390}" type="presOf" srcId="{30D58975-507D-4A58-8652-9865AC73CE67}" destId="{D825984F-B6C9-4457-9C4F-B5E7337EA233}" srcOrd="0" destOrd="0" presId="urn:microsoft.com/office/officeart/2005/8/layout/cycle2"/>
    <dgm:cxn modelId="{3CA77F2C-0A9E-41E1-A35F-1F640E2B11BF}" type="presOf" srcId="{C6E4FBFC-F350-42F5-8BFE-45DF40BE776E}" destId="{BFD0B0D2-5528-466B-83BE-BE724DEC32FE}" srcOrd="0" destOrd="0" presId="urn:microsoft.com/office/officeart/2005/8/layout/cycle2"/>
    <dgm:cxn modelId="{0CAD582F-E40D-44CD-A302-A7203BD7BEDD}" type="presOf" srcId="{77F8AA49-1AF9-4E38-ADFA-9409D823CF49}" destId="{238CE966-1F87-4215-9A1D-F28F8DF5AB8A}" srcOrd="1" destOrd="0" presId="urn:microsoft.com/office/officeart/2005/8/layout/cycle2"/>
    <dgm:cxn modelId="{EAA9AF3A-A640-4611-8196-933042B82F66}" type="presOf" srcId="{3BF923B3-65CA-45DC-BA13-2E8C7549A835}" destId="{1F19BE50-80BF-4F58-8895-D31D6A58C243}" srcOrd="1" destOrd="0" presId="urn:microsoft.com/office/officeart/2005/8/layout/cycle2"/>
    <dgm:cxn modelId="{C2C80D3D-C9D1-4505-B3A9-EFFC5DEB76D6}" srcId="{30A90F9E-D602-4674-8363-D54844C912D8}" destId="{C6E4FBFC-F350-42F5-8BFE-45DF40BE776E}" srcOrd="1" destOrd="0" parTransId="{F24F80BC-8ECB-43EF-8BF7-1EE9ED5C19B2}" sibTransId="{77F8AA49-1AF9-4E38-ADFA-9409D823CF49}"/>
    <dgm:cxn modelId="{A933E83E-AF58-405C-AF56-F719634321AC}" type="presOf" srcId="{77F8AA49-1AF9-4E38-ADFA-9409D823CF49}" destId="{5BB4E0C7-8B4F-408F-9852-764EC282C39A}" srcOrd="0" destOrd="0" presId="urn:microsoft.com/office/officeart/2005/8/layout/cycle2"/>
    <dgm:cxn modelId="{F99F914C-E21E-4A15-9441-87AAED504B77}" srcId="{30A90F9E-D602-4674-8363-D54844C912D8}" destId="{B75C036C-4E96-46FF-95E5-B463CB01E7CD}" srcOrd="3" destOrd="0" parTransId="{D916B2A5-0A97-40FA-9E33-FDF28A219959}" sibTransId="{72E7F92F-33D3-4F78-8BA7-844E455055EB}"/>
    <dgm:cxn modelId="{43E5F56E-F8E9-4CCE-A95A-7F71C784FF69}" type="presOf" srcId="{72E7F92F-33D3-4F78-8BA7-844E455055EB}" destId="{84410C8F-074C-4514-9469-A3D766909A12}" srcOrd="0" destOrd="0" presId="urn:microsoft.com/office/officeart/2005/8/layout/cycle2"/>
    <dgm:cxn modelId="{F76A1250-4909-441D-8664-E500267DCFE3}" type="presOf" srcId="{30625AB3-7D8A-4267-ABFC-031F22363C99}" destId="{989C3880-03F8-418C-B167-664A35AC14DA}" srcOrd="0" destOrd="0" presId="urn:microsoft.com/office/officeart/2005/8/layout/cycle2"/>
    <dgm:cxn modelId="{47C52050-876E-493D-A6E9-2BD9AD549FA2}" srcId="{30A90F9E-D602-4674-8363-D54844C912D8}" destId="{30625AB3-7D8A-4267-ABFC-031F22363C99}" srcOrd="0" destOrd="0" parTransId="{F3E1E94C-C7C1-4686-8486-AFBFA1391F41}" sibTransId="{3BF923B3-65CA-45DC-BA13-2E8C7549A835}"/>
    <dgm:cxn modelId="{A5860478-223C-4488-ACA5-8E616A765ABD}" type="presOf" srcId="{B75C036C-4E96-46FF-95E5-B463CB01E7CD}" destId="{B8A85996-4857-4CAA-8BA5-B09A6668222E}" srcOrd="0" destOrd="0" presId="urn:microsoft.com/office/officeart/2005/8/layout/cycle2"/>
    <dgm:cxn modelId="{CBC7DA83-9DA3-4251-932F-889D5ED9E451}" type="presOf" srcId="{F8F69E0C-3C0B-4EAD-8AD7-369688143FAC}" destId="{AF1A1A61-B730-468D-A936-92169245A08D}" srcOrd="0" destOrd="0" presId="urn:microsoft.com/office/officeart/2005/8/layout/cycle2"/>
    <dgm:cxn modelId="{51700F88-366F-4B35-A70E-5333F5D2DB28}" type="presOf" srcId="{72E7F92F-33D3-4F78-8BA7-844E455055EB}" destId="{16A60E16-D3E6-4184-8B1E-0377C29CEB6B}" srcOrd="1" destOrd="0" presId="urn:microsoft.com/office/officeart/2005/8/layout/cycle2"/>
    <dgm:cxn modelId="{3D1C32D2-53D1-4D94-B02A-2EA8A4DA5E91}" srcId="{30A90F9E-D602-4674-8363-D54844C912D8}" destId="{F8F69E0C-3C0B-4EAD-8AD7-369688143FAC}" srcOrd="2" destOrd="0" parTransId="{B632DB7D-22DB-4931-A758-55FD7610DBDF}" sibTransId="{0546981E-1E20-49C4-8653-B11F29E0190C}"/>
    <dgm:cxn modelId="{A225F0D2-ED73-4B91-B209-F7A364A8A3FA}" type="presOf" srcId="{30A90F9E-D602-4674-8363-D54844C912D8}" destId="{BB46DA78-D28B-4A73-A9C3-F47ABA7ED1E9}" srcOrd="0" destOrd="0" presId="urn:microsoft.com/office/officeart/2005/8/layout/cycle2"/>
    <dgm:cxn modelId="{A621A6E4-BAAD-42B7-B230-F548503EA481}" type="presOf" srcId="{7122B352-872F-4C5B-B011-C1DD30A08F80}" destId="{F2E9D4D0-6875-4BB1-B864-669F6D1CE40D}" srcOrd="0" destOrd="0" presId="urn:microsoft.com/office/officeart/2005/8/layout/cycle2"/>
    <dgm:cxn modelId="{FB7D83E5-D160-43B5-8987-32D4D9D05A84}" srcId="{30A90F9E-D602-4674-8363-D54844C912D8}" destId="{30D58975-507D-4A58-8652-9865AC73CE67}" srcOrd="4" destOrd="0" parTransId="{3C3927B0-6F5C-4366-89F3-0E823560C0EE}" sibTransId="{7122B352-872F-4C5B-B011-C1DD30A08F80}"/>
    <dgm:cxn modelId="{2A0642FC-0C75-4C55-8FD7-AC9310A3584E}" type="presOf" srcId="{7122B352-872F-4C5B-B011-C1DD30A08F80}" destId="{94B87A84-24ED-421E-BF49-7F100D38A56F}" srcOrd="1" destOrd="0" presId="urn:microsoft.com/office/officeart/2005/8/layout/cycle2"/>
    <dgm:cxn modelId="{35A821BC-54A1-43D8-B4A8-E17EDD55605E}" type="presParOf" srcId="{BB46DA78-D28B-4A73-A9C3-F47ABA7ED1E9}" destId="{989C3880-03F8-418C-B167-664A35AC14DA}" srcOrd="0" destOrd="0" presId="urn:microsoft.com/office/officeart/2005/8/layout/cycle2"/>
    <dgm:cxn modelId="{C17DA213-D6C8-4C54-8F4F-399438CECAF0}" type="presParOf" srcId="{BB46DA78-D28B-4A73-A9C3-F47ABA7ED1E9}" destId="{C3CDDA42-322D-4E2D-8B65-D9A3FE402DCF}" srcOrd="1" destOrd="0" presId="urn:microsoft.com/office/officeart/2005/8/layout/cycle2"/>
    <dgm:cxn modelId="{7A0DC24A-8897-496E-B1D0-10B7E2152661}" type="presParOf" srcId="{C3CDDA42-322D-4E2D-8B65-D9A3FE402DCF}" destId="{1F19BE50-80BF-4F58-8895-D31D6A58C243}" srcOrd="0" destOrd="0" presId="urn:microsoft.com/office/officeart/2005/8/layout/cycle2"/>
    <dgm:cxn modelId="{F8D39F39-F8A3-455A-88BD-A3506DDAD03C}" type="presParOf" srcId="{BB46DA78-D28B-4A73-A9C3-F47ABA7ED1E9}" destId="{BFD0B0D2-5528-466B-83BE-BE724DEC32FE}" srcOrd="2" destOrd="0" presId="urn:microsoft.com/office/officeart/2005/8/layout/cycle2"/>
    <dgm:cxn modelId="{7D68FDD5-1F73-4DFD-8889-D4D54369CEBF}" type="presParOf" srcId="{BB46DA78-D28B-4A73-A9C3-F47ABA7ED1E9}" destId="{5BB4E0C7-8B4F-408F-9852-764EC282C39A}" srcOrd="3" destOrd="0" presId="urn:microsoft.com/office/officeart/2005/8/layout/cycle2"/>
    <dgm:cxn modelId="{0317ED33-D0DB-43F3-9445-A100BACBBE9C}" type="presParOf" srcId="{5BB4E0C7-8B4F-408F-9852-764EC282C39A}" destId="{238CE966-1F87-4215-9A1D-F28F8DF5AB8A}" srcOrd="0" destOrd="0" presId="urn:microsoft.com/office/officeart/2005/8/layout/cycle2"/>
    <dgm:cxn modelId="{47007DBD-31F0-4EBB-A3A6-6085F337A89B}" type="presParOf" srcId="{BB46DA78-D28B-4A73-A9C3-F47ABA7ED1E9}" destId="{AF1A1A61-B730-468D-A936-92169245A08D}" srcOrd="4" destOrd="0" presId="urn:microsoft.com/office/officeart/2005/8/layout/cycle2"/>
    <dgm:cxn modelId="{13545A4B-8E73-4CEB-8BFA-4B392903EC81}" type="presParOf" srcId="{BB46DA78-D28B-4A73-A9C3-F47ABA7ED1E9}" destId="{552B7816-26DD-4158-82E8-61BE54B665B8}" srcOrd="5" destOrd="0" presId="urn:microsoft.com/office/officeart/2005/8/layout/cycle2"/>
    <dgm:cxn modelId="{12FD511C-9CA3-4A02-9982-6A5A0D01CA31}" type="presParOf" srcId="{552B7816-26DD-4158-82E8-61BE54B665B8}" destId="{0E4C58BB-C991-4463-AECD-33F1289A6421}" srcOrd="0" destOrd="0" presId="urn:microsoft.com/office/officeart/2005/8/layout/cycle2"/>
    <dgm:cxn modelId="{BF1D6582-FE91-45AA-B811-3124A2F8C00E}" type="presParOf" srcId="{BB46DA78-D28B-4A73-A9C3-F47ABA7ED1E9}" destId="{B8A85996-4857-4CAA-8BA5-B09A6668222E}" srcOrd="6" destOrd="0" presId="urn:microsoft.com/office/officeart/2005/8/layout/cycle2"/>
    <dgm:cxn modelId="{9BDFB292-B8E9-4634-83CE-85597A392EDB}" type="presParOf" srcId="{BB46DA78-D28B-4A73-A9C3-F47ABA7ED1E9}" destId="{84410C8F-074C-4514-9469-A3D766909A12}" srcOrd="7" destOrd="0" presId="urn:microsoft.com/office/officeart/2005/8/layout/cycle2"/>
    <dgm:cxn modelId="{3035CE3A-7BF5-4E3C-B43F-E08BDFE379C0}" type="presParOf" srcId="{84410C8F-074C-4514-9469-A3D766909A12}" destId="{16A60E16-D3E6-4184-8B1E-0377C29CEB6B}" srcOrd="0" destOrd="0" presId="urn:microsoft.com/office/officeart/2005/8/layout/cycle2"/>
    <dgm:cxn modelId="{EF629F59-BB21-41CA-A578-2F469E5EEDE5}" type="presParOf" srcId="{BB46DA78-D28B-4A73-A9C3-F47ABA7ED1E9}" destId="{D825984F-B6C9-4457-9C4F-B5E7337EA233}" srcOrd="8" destOrd="0" presId="urn:microsoft.com/office/officeart/2005/8/layout/cycle2"/>
    <dgm:cxn modelId="{B0F91084-B54D-4CD9-9E3B-59384D22D0E4}" type="presParOf" srcId="{BB46DA78-D28B-4A73-A9C3-F47ABA7ED1E9}" destId="{F2E9D4D0-6875-4BB1-B864-669F6D1CE40D}" srcOrd="9" destOrd="0" presId="urn:microsoft.com/office/officeart/2005/8/layout/cycle2"/>
    <dgm:cxn modelId="{FBC5CB6E-91FB-4F39-8288-637144029AC9}" type="presParOf" srcId="{F2E9D4D0-6875-4BB1-B864-669F6D1CE40D}" destId="{94B87A84-24ED-421E-BF49-7F100D38A56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CA4C5B-1355-42D7-B6C0-92B88D0F33C5}">
      <dsp:nvSpPr>
        <dsp:cNvPr id="0" name=""/>
        <dsp:cNvSpPr/>
      </dsp:nvSpPr>
      <dsp:spPr>
        <a:xfrm>
          <a:off x="4986"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s-MX" sz="1800" b="1" kern="1200" dirty="0">
              <a:solidFill>
                <a:schemeClr val="bg1"/>
              </a:solidFill>
              <a:latin typeface="Arial" panose="020B0604020202020204" pitchFamily="34" charset="0"/>
              <a:cs typeface="Arial" panose="020B0604020202020204" pitchFamily="34" charset="0"/>
            </a:rPr>
            <a:t>Control de versiones del software</a:t>
          </a:r>
          <a:endParaRPr lang="es-CL" sz="1800" b="1" kern="1200" dirty="0">
            <a:solidFill>
              <a:schemeClr val="bg1"/>
            </a:solidFill>
          </a:endParaRPr>
        </a:p>
      </dsp:txBody>
      <dsp:txXfrm>
        <a:off x="61366" y="1798996"/>
        <a:ext cx="2067252" cy="1812208"/>
      </dsp:txXfrm>
    </dsp:sp>
    <dsp:sp modelId="{09911F96-3D2C-4C9E-BB83-8B91CDDCAD5F}">
      <dsp:nvSpPr>
        <dsp:cNvPr id="0" name=""/>
        <dsp:cNvSpPr/>
      </dsp:nvSpPr>
      <dsp:spPr>
        <a:xfrm>
          <a:off x="2402999"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2402999" y="2542907"/>
        <a:ext cx="323513" cy="324385"/>
      </dsp:txXfrm>
    </dsp:sp>
    <dsp:sp modelId="{EFAF88D6-5D45-4C64-94AE-3B6AC8DDEC6A}">
      <dsp:nvSpPr>
        <dsp:cNvPr id="0" name=""/>
        <dsp:cNvSpPr/>
      </dsp:nvSpPr>
      <dsp:spPr>
        <a:xfrm>
          <a:off x="3057003"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s-MX" sz="1800" b="1" kern="1200" dirty="0">
              <a:latin typeface="Arial" panose="020B0604020202020204" pitchFamily="34" charset="0"/>
              <a:cs typeface="Arial" panose="020B0604020202020204" pitchFamily="34" charset="0"/>
            </a:rPr>
            <a:t>Garantiza que la aplicación de software se actualice, mejore y se mantenga de manera eficiente</a:t>
          </a:r>
          <a:endParaRPr lang="es-CL" sz="1800" b="1" kern="1200" dirty="0"/>
        </a:p>
      </dsp:txBody>
      <dsp:txXfrm>
        <a:off x="3113383" y="1798996"/>
        <a:ext cx="2067252" cy="1812208"/>
      </dsp:txXfrm>
    </dsp:sp>
    <dsp:sp modelId="{FE680705-C57E-4DE4-A45D-C6EA82DD786F}">
      <dsp:nvSpPr>
        <dsp:cNvPr id="0" name=""/>
        <dsp:cNvSpPr/>
      </dsp:nvSpPr>
      <dsp:spPr>
        <a:xfrm>
          <a:off x="5455017"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5455017" y="2542907"/>
        <a:ext cx="323513" cy="324385"/>
      </dsp:txXfrm>
    </dsp:sp>
    <dsp:sp modelId="{BAA39B80-0EC4-490B-9277-10358D107245}">
      <dsp:nvSpPr>
        <dsp:cNvPr id="0" name=""/>
        <dsp:cNvSpPr/>
      </dsp:nvSpPr>
      <dsp:spPr>
        <a:xfrm>
          <a:off x="6109021"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latin typeface="Arial" panose="020B0604020202020204" pitchFamily="34" charset="0"/>
              <a:cs typeface="Arial" panose="020B0604020202020204" pitchFamily="34" charset="0"/>
            </a:rPr>
            <a:t>Asignar números o nombres únicos a diferentes versiones de aplicaciones de software</a:t>
          </a:r>
        </a:p>
      </dsp:txBody>
      <dsp:txXfrm>
        <a:off x="6165401" y="1798996"/>
        <a:ext cx="2067252" cy="1812208"/>
      </dsp:txXfrm>
    </dsp:sp>
    <dsp:sp modelId="{C3A6F1E5-C652-4EA0-B954-E5FAA8BFD4C8}">
      <dsp:nvSpPr>
        <dsp:cNvPr id="0" name=""/>
        <dsp:cNvSpPr/>
      </dsp:nvSpPr>
      <dsp:spPr>
        <a:xfrm>
          <a:off x="8507035" y="2434778"/>
          <a:ext cx="462162" cy="54064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s-CL" sz="1400" kern="1200"/>
        </a:p>
      </dsp:txBody>
      <dsp:txXfrm>
        <a:off x="8507035" y="2542907"/>
        <a:ext cx="323513" cy="324385"/>
      </dsp:txXfrm>
    </dsp:sp>
    <dsp:sp modelId="{F6936E63-3CCB-49A5-BD64-A9C027D25677}">
      <dsp:nvSpPr>
        <dsp:cNvPr id="0" name=""/>
        <dsp:cNvSpPr/>
      </dsp:nvSpPr>
      <dsp:spPr>
        <a:xfrm>
          <a:off x="9161039" y="1742616"/>
          <a:ext cx="2180012" cy="192496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bg1"/>
              </a:solidFill>
              <a:latin typeface="Arial" panose="020B0604020202020204" pitchFamily="34" charset="0"/>
              <a:cs typeface="Arial" panose="020B0604020202020204" pitchFamily="34" charset="0"/>
            </a:rPr>
            <a:t>Seguimiento de los cambios realizados en el código base </a:t>
          </a:r>
        </a:p>
      </dsp:txBody>
      <dsp:txXfrm>
        <a:off x="9217419" y="1798996"/>
        <a:ext cx="2067252" cy="1812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969CD-AC5B-401A-B982-9D950A449F09}">
      <dsp:nvSpPr>
        <dsp:cNvPr id="0" name=""/>
        <dsp:cNvSpPr/>
      </dsp:nvSpPr>
      <dsp:spPr>
        <a:xfrm rot="16200000">
          <a:off x="-1638701"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MX" sz="4000" b="1" kern="1200" dirty="0">
              <a:solidFill>
                <a:schemeClr val="tx1"/>
              </a:solidFill>
              <a:latin typeface="+mn-lt"/>
              <a:cs typeface="Arial" panose="020B0604020202020204" pitchFamily="34" charset="0"/>
            </a:rPr>
            <a:t>Secuencial</a:t>
          </a:r>
          <a:endParaRPr lang="es-CL" sz="4000" b="1" kern="1200" dirty="0">
            <a:solidFill>
              <a:schemeClr val="tx1"/>
            </a:solidFill>
            <a:latin typeface="+mn-lt"/>
          </a:endParaRPr>
        </a:p>
      </dsp:txBody>
      <dsp:txXfrm>
        <a:off x="-1638701" y="2652381"/>
        <a:ext cx="3995007" cy="571744"/>
      </dsp:txXfrm>
    </dsp:sp>
    <dsp:sp modelId="{52CE0013-A8B8-465C-B830-14C116EAB8F3}">
      <dsp:nvSpPr>
        <dsp:cNvPr id="0" name=""/>
        <dsp:cNvSpPr/>
      </dsp:nvSpPr>
      <dsp:spPr>
        <a:xfrm>
          <a:off x="64467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Más sencillo</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Cada nueva versión se le asigna un número secuencial, </a:t>
          </a:r>
          <a:r>
            <a:rPr lang="es-MX" sz="1400" b="1" kern="1200" dirty="0">
              <a:solidFill>
                <a:schemeClr val="bg1"/>
              </a:solidFill>
              <a:latin typeface="+mn-lt"/>
              <a:cs typeface="Arial" panose="020B0604020202020204" pitchFamily="34" charset="0"/>
            </a:rPr>
            <a:t>como 1.0, 1.1, 1.2</a:t>
          </a:r>
          <a:r>
            <a:rPr lang="es-MX" sz="1400" kern="1200" dirty="0">
              <a:solidFill>
                <a:schemeClr val="bg1"/>
              </a:solidFill>
              <a:latin typeface="+mn-lt"/>
              <a:cs typeface="Arial" panose="020B0604020202020204" pitchFamily="34" charset="0"/>
            </a:rPr>
            <a:t>, etc. </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Fácil de entender e implementar</a:t>
          </a:r>
          <a:endParaRPr lang="es-CL" sz="1400" kern="1200" dirty="0">
            <a:solidFill>
              <a:schemeClr val="bg1"/>
            </a:solidFill>
            <a:latin typeface="+mn-lt"/>
          </a:endParaRPr>
        </a:p>
        <a:p>
          <a:pPr marL="114300" lvl="1" indent="-114300" algn="l" defTabSz="622300">
            <a:lnSpc>
              <a:spcPct val="90000"/>
            </a:lnSpc>
            <a:spcBef>
              <a:spcPct val="0"/>
            </a:spcBef>
            <a:spcAft>
              <a:spcPct val="15000"/>
            </a:spcAft>
            <a:buChar char="•"/>
          </a:pPr>
          <a:r>
            <a:rPr lang="es-MX" sz="1400" kern="1200" dirty="0">
              <a:solidFill>
                <a:schemeClr val="bg1"/>
              </a:solidFill>
              <a:latin typeface="+mn-lt"/>
              <a:cs typeface="Arial" panose="020B0604020202020204" pitchFamily="34" charset="0"/>
            </a:rPr>
            <a:t>No proporciona mucha información sobre los cambios realizados en el software.</a:t>
          </a:r>
          <a:endParaRPr lang="es-CL" sz="1400" kern="1200" dirty="0">
            <a:solidFill>
              <a:schemeClr val="bg1"/>
            </a:solidFill>
            <a:latin typeface="+mn-lt"/>
          </a:endParaRPr>
        </a:p>
      </dsp:txBody>
      <dsp:txXfrm>
        <a:off x="644674" y="940749"/>
        <a:ext cx="2847893" cy="3995007"/>
      </dsp:txXfrm>
    </dsp:sp>
    <dsp:sp modelId="{D9514B6F-BF85-438A-BF22-924B748DFCA3}">
      <dsp:nvSpPr>
        <dsp:cNvPr id="0" name=""/>
        <dsp:cNvSpPr/>
      </dsp:nvSpPr>
      <dsp:spPr>
        <a:xfrm>
          <a:off x="72929"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4FC752B-BE98-4A1C-9D63-EB9E76E1F9DA}">
      <dsp:nvSpPr>
        <dsp:cNvPr id="0" name=""/>
        <dsp:cNvSpPr/>
      </dsp:nvSpPr>
      <dsp:spPr>
        <a:xfrm rot="16200000">
          <a:off x="2533438"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CL" sz="4000" b="1" kern="1200" dirty="0">
              <a:latin typeface="+mn-lt"/>
              <a:cs typeface="Arial" panose="020B0604020202020204" pitchFamily="34" charset="0"/>
            </a:rPr>
            <a:t>Por fecha</a:t>
          </a:r>
        </a:p>
      </dsp:txBody>
      <dsp:txXfrm>
        <a:off x="2533438" y="2652381"/>
        <a:ext cx="3995007" cy="571744"/>
      </dsp:txXfrm>
    </dsp:sp>
    <dsp:sp modelId="{384310EB-0E49-4FAC-8037-616E1A1AE941}">
      <dsp:nvSpPr>
        <dsp:cNvPr id="0" name=""/>
        <dsp:cNvSpPr/>
      </dsp:nvSpPr>
      <dsp:spPr>
        <a:xfrm>
          <a:off x="481681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latin typeface="+mn-lt"/>
            </a:rPr>
            <a:t>Se basa en la fecha de lanzamiento, como 2022.01.01. </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Ayuda a los desarrolladores y usuarios a realizar un seguimiento de los cambios realizados en el software a lo largo del tiempo</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No proporciona mucha información sobre los cambios realizados en el software.</a:t>
          </a:r>
          <a:endParaRPr lang="es-CL" sz="1400" kern="1200" dirty="0">
            <a:latin typeface="+mn-lt"/>
          </a:endParaRPr>
        </a:p>
      </dsp:txBody>
      <dsp:txXfrm>
        <a:off x="4816814" y="940749"/>
        <a:ext cx="2847893" cy="3995007"/>
      </dsp:txXfrm>
    </dsp:sp>
    <dsp:sp modelId="{F5A9CAAD-CEE6-4209-99EC-D8012A20DA0B}">
      <dsp:nvSpPr>
        <dsp:cNvPr id="0" name=""/>
        <dsp:cNvSpPr/>
      </dsp:nvSpPr>
      <dsp:spPr>
        <a:xfrm>
          <a:off x="4245070"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9D918BE-DB0C-4F04-BDAC-1C3072B9D8F3}">
      <dsp:nvSpPr>
        <dsp:cNvPr id="0" name=""/>
        <dsp:cNvSpPr/>
      </dsp:nvSpPr>
      <dsp:spPr>
        <a:xfrm rot="16200000">
          <a:off x="6705579" y="2652381"/>
          <a:ext cx="3995007" cy="5717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04247" bIns="0" numCol="1" spcCol="1270" anchor="t" anchorCtr="0">
          <a:noAutofit/>
        </a:bodyPr>
        <a:lstStyle/>
        <a:p>
          <a:pPr marL="0" lvl="0" indent="0" algn="r" defTabSz="1778000">
            <a:lnSpc>
              <a:spcPct val="90000"/>
            </a:lnSpc>
            <a:spcBef>
              <a:spcPct val="0"/>
            </a:spcBef>
            <a:spcAft>
              <a:spcPct val="35000"/>
            </a:spcAft>
            <a:buNone/>
          </a:pPr>
          <a:r>
            <a:rPr lang="es-CL" sz="4000" b="1" kern="1200" dirty="0">
              <a:latin typeface="+mn-lt"/>
            </a:rPr>
            <a:t>Semántico</a:t>
          </a:r>
        </a:p>
      </dsp:txBody>
      <dsp:txXfrm>
        <a:off x="6705579" y="2652381"/>
        <a:ext cx="3995007" cy="571744"/>
      </dsp:txXfrm>
    </dsp:sp>
    <dsp:sp modelId="{519FF115-8A14-4B78-B781-248768300B32}">
      <dsp:nvSpPr>
        <dsp:cNvPr id="0" name=""/>
        <dsp:cNvSpPr/>
      </dsp:nvSpPr>
      <dsp:spPr>
        <a:xfrm>
          <a:off x="8988954" y="940749"/>
          <a:ext cx="2847893" cy="3995007"/>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504247" rIns="128016" bIns="128016" numCol="1" spcCol="1270" anchor="t" anchorCtr="0">
          <a:noAutofit/>
        </a:bodyPr>
        <a:lstStyle/>
        <a:p>
          <a:pPr marL="114300" lvl="1" indent="-114300" algn="l" defTabSz="622300">
            <a:lnSpc>
              <a:spcPct val="90000"/>
            </a:lnSpc>
            <a:spcBef>
              <a:spcPct val="0"/>
            </a:spcBef>
            <a:spcAft>
              <a:spcPct val="15000"/>
            </a:spcAft>
            <a:buChar char="•"/>
          </a:pPr>
          <a:r>
            <a:rPr lang="es-MX" sz="1400" kern="1200" dirty="0">
              <a:latin typeface="+mn-lt"/>
            </a:rPr>
            <a:t>Se basa en un esquema numérico de tres partes, como 1.0.0</a:t>
          </a:r>
          <a:endParaRPr lang="es-CL" sz="1400" kern="1200" dirty="0">
            <a:latin typeface="+mn-lt"/>
          </a:endParaRPr>
        </a:p>
        <a:p>
          <a:pPr marL="228600" lvl="2" indent="-114300" algn="l" defTabSz="622300">
            <a:lnSpc>
              <a:spcPct val="90000"/>
            </a:lnSpc>
            <a:spcBef>
              <a:spcPct val="0"/>
            </a:spcBef>
            <a:spcAft>
              <a:spcPct val="15000"/>
            </a:spcAft>
            <a:buChar char="•"/>
          </a:pPr>
          <a:r>
            <a:rPr lang="es-MX" sz="1400" kern="1200" dirty="0">
              <a:latin typeface="+mn-lt"/>
            </a:rPr>
            <a:t>El primer número representa una versión principal, el segundo número representa una versión menor y el tercer número representa una versión de parche.</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Proporciona más información sobre los cambios realizados en el software</a:t>
          </a:r>
          <a:endParaRPr lang="es-CL" sz="1400" kern="1200" dirty="0">
            <a:latin typeface="+mn-lt"/>
          </a:endParaRPr>
        </a:p>
        <a:p>
          <a:pPr marL="114300" lvl="1" indent="-114300" algn="l" defTabSz="622300">
            <a:lnSpc>
              <a:spcPct val="90000"/>
            </a:lnSpc>
            <a:spcBef>
              <a:spcPct val="0"/>
            </a:spcBef>
            <a:spcAft>
              <a:spcPct val="15000"/>
            </a:spcAft>
            <a:buChar char="•"/>
          </a:pPr>
          <a:r>
            <a:rPr lang="es-MX" sz="1400" kern="1200" dirty="0">
              <a:latin typeface="+mn-lt"/>
            </a:rPr>
            <a:t>Ayuda a los desarrolladores y usuarios a comprender el impacto de los cambios en el software.</a:t>
          </a:r>
          <a:endParaRPr lang="es-CL" sz="1400" kern="1200" dirty="0">
            <a:latin typeface="+mn-lt"/>
          </a:endParaRPr>
        </a:p>
      </dsp:txBody>
      <dsp:txXfrm>
        <a:off x="8988954" y="940749"/>
        <a:ext cx="2847893" cy="3995007"/>
      </dsp:txXfrm>
    </dsp:sp>
    <dsp:sp modelId="{AEC7B8F9-EF0B-4899-B0EF-0177ACC800AA}">
      <dsp:nvSpPr>
        <dsp:cNvPr id="0" name=""/>
        <dsp:cNvSpPr/>
      </dsp:nvSpPr>
      <dsp:spPr>
        <a:xfrm>
          <a:off x="8417210" y="186047"/>
          <a:ext cx="1143488" cy="1143488"/>
        </a:xfrm>
        <a:prstGeom prst="rect">
          <a:avLst/>
        </a:prstGeom>
        <a:solidFill>
          <a:schemeClr val="accent1">
            <a:tint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47050A-8F2A-4271-99C8-B1E8155F12C3}">
      <dsp:nvSpPr>
        <dsp:cNvPr id="0" name=""/>
        <dsp:cNvSpPr/>
      </dsp:nvSpPr>
      <dsp:spPr>
        <a:xfrm rot="5400000">
          <a:off x="6941846" y="-3700655"/>
          <a:ext cx="832908" cy="8447208"/>
        </a:xfrm>
        <a:prstGeom prst="round2SameRect">
          <a:avLst/>
        </a:prstGeom>
        <a:solidFill>
          <a:srgbClr val="D1D6DC"/>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ES" sz="1100" b="1" kern="1200" baseline="0" dirty="0">
              <a:latin typeface="Arial" panose="020B0604020202020204" pitchFamily="34" charset="0"/>
              <a:cs typeface="Arial" panose="020B0604020202020204" pitchFamily="34" charset="0"/>
            </a:rPr>
            <a:t>Número de Versión Principal </a:t>
          </a:r>
          <a:r>
            <a:rPr lang="es-ES" sz="1100" kern="1200" baseline="0" dirty="0">
              <a:latin typeface="Arial" panose="020B0604020202020204" pitchFamily="34" charset="0"/>
              <a:cs typeface="Arial" panose="020B0604020202020204" pitchFamily="34" charset="0"/>
            </a:rPr>
            <a:t>: </a:t>
          </a:r>
          <a:r>
            <a:rPr lang="es-MX" sz="1100" kern="1200" baseline="0" dirty="0">
              <a:latin typeface="Arial" panose="020B0604020202020204" pitchFamily="34" charset="0"/>
              <a:cs typeface="Arial" panose="020B0604020202020204" pitchFamily="34" charset="0"/>
            </a:rPr>
            <a:t>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a:t>
          </a:r>
          <a:endParaRPr lang="es-ES" sz="1100" kern="1200" baseline="0" dirty="0">
            <a:latin typeface="Arial" panose="020B0604020202020204" pitchFamily="34" charset="0"/>
            <a:cs typeface="Arial" panose="020B0604020202020204" pitchFamily="34" charset="0"/>
          </a:endParaRPr>
        </a:p>
      </dsp:txBody>
      <dsp:txXfrm rot="-5400000">
        <a:off x="3134697" y="147153"/>
        <a:ext cx="8406549" cy="751590"/>
      </dsp:txXfrm>
    </dsp:sp>
    <dsp:sp modelId="{5F1BBBFE-E1FD-40E1-B611-F671C1667E76}">
      <dsp:nvSpPr>
        <dsp:cNvPr id="0" name=""/>
        <dsp:cNvSpPr/>
      </dsp:nvSpPr>
      <dsp:spPr>
        <a:xfrm>
          <a:off x="1616859" y="2381"/>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01</a:t>
          </a:r>
        </a:p>
      </dsp:txBody>
      <dsp:txXfrm>
        <a:off x="1616859" y="2381"/>
        <a:ext cx="1517836" cy="1041135"/>
      </dsp:txXfrm>
    </dsp:sp>
    <dsp:sp modelId="{8EA02776-0F29-4FCE-83E2-EBB6240C3105}">
      <dsp:nvSpPr>
        <dsp:cNvPr id="0" name=""/>
        <dsp:cNvSpPr/>
      </dsp:nvSpPr>
      <dsp:spPr>
        <a:xfrm rot="5400000">
          <a:off x="6941846" y="-2607463"/>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Número de versión secundaria</a:t>
          </a:r>
          <a:r>
            <a:rPr lang="es-MX" sz="1100" kern="1200" dirty="0">
              <a:latin typeface="Arial" panose="020B0604020202020204" pitchFamily="34" charset="0"/>
              <a:cs typeface="Arial" panose="020B0604020202020204" pitchFamily="34" charset="0"/>
            </a:rPr>
            <a:t>: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a:t>
          </a:r>
          <a:endParaRPr lang="es-ES" sz="1100" kern="1200" dirty="0">
            <a:latin typeface="Arial" panose="020B0604020202020204" pitchFamily="34" charset="0"/>
            <a:cs typeface="Arial" panose="020B0604020202020204" pitchFamily="34" charset="0"/>
          </a:endParaRPr>
        </a:p>
      </dsp:txBody>
      <dsp:txXfrm rot="-5400000">
        <a:off x="3134697" y="1240345"/>
        <a:ext cx="8406549" cy="751590"/>
      </dsp:txXfrm>
    </dsp:sp>
    <dsp:sp modelId="{FE7C4BAD-60D8-43AB-8BAF-2E4EE042DC77}">
      <dsp:nvSpPr>
        <dsp:cNvPr id="0" name=""/>
        <dsp:cNvSpPr/>
      </dsp:nvSpPr>
      <dsp:spPr>
        <a:xfrm>
          <a:off x="1616859" y="1095573"/>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02</a:t>
          </a:r>
        </a:p>
      </dsp:txBody>
      <dsp:txXfrm>
        <a:off x="1616859" y="1095573"/>
        <a:ext cx="1517836" cy="1041135"/>
      </dsp:txXfrm>
    </dsp:sp>
    <dsp:sp modelId="{7AB75AA6-BC4B-49DB-943D-20D300C4EE91}">
      <dsp:nvSpPr>
        <dsp:cNvPr id="0" name=""/>
        <dsp:cNvSpPr/>
      </dsp:nvSpPr>
      <dsp:spPr>
        <a:xfrm rot="5400000">
          <a:off x="6941846" y="-1514270"/>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Número de versión del parche</a:t>
          </a:r>
          <a:r>
            <a:rPr lang="es-MX" sz="1100" kern="1200" dirty="0">
              <a:latin typeface="Arial" panose="020B0604020202020204" pitchFamily="34" charset="0"/>
              <a:cs typeface="Arial" panose="020B0604020202020204" pitchFamily="34" charset="0"/>
            </a:rPr>
            <a:t>: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a:t>
          </a:r>
          <a:endParaRPr lang="es-ES" sz="1100" kern="1200" dirty="0">
            <a:latin typeface="Arial" panose="020B0604020202020204" pitchFamily="34" charset="0"/>
            <a:cs typeface="Arial" panose="020B0604020202020204" pitchFamily="34" charset="0"/>
          </a:endParaRPr>
        </a:p>
      </dsp:txBody>
      <dsp:txXfrm rot="-5400000">
        <a:off x="3134697" y="2333538"/>
        <a:ext cx="8406549" cy="751590"/>
      </dsp:txXfrm>
    </dsp:sp>
    <dsp:sp modelId="{6C837000-5E16-454B-B6FD-5734E802438B}">
      <dsp:nvSpPr>
        <dsp:cNvPr id="0" name=""/>
        <dsp:cNvSpPr/>
      </dsp:nvSpPr>
      <dsp:spPr>
        <a:xfrm>
          <a:off x="1616859" y="2188765"/>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03</a:t>
          </a:r>
        </a:p>
      </dsp:txBody>
      <dsp:txXfrm>
        <a:off x="1616859" y="2188765"/>
        <a:ext cx="1517836" cy="1041135"/>
      </dsp:txXfrm>
    </dsp:sp>
    <dsp:sp modelId="{264170D3-39ED-4A53-A234-9F66F76B0D1C}">
      <dsp:nvSpPr>
        <dsp:cNvPr id="0" name=""/>
        <dsp:cNvSpPr/>
      </dsp:nvSpPr>
      <dsp:spPr>
        <a:xfrm rot="5400000">
          <a:off x="6941846" y="-421078"/>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Versiones preliminares</a:t>
          </a:r>
          <a:r>
            <a:rPr lang="es-MX" sz="1100" kern="1200" dirty="0">
              <a:latin typeface="Arial" panose="020B0604020202020204" pitchFamily="34" charset="0"/>
              <a:cs typeface="Arial" panose="020B0604020202020204" pitchFamily="34" charset="0"/>
            </a:rPr>
            <a:t>: en algunos casos, el software puede tener versiones preliminares que aún no están listas para su uso en producción. Estas versiones se indican agregando un </a:t>
          </a:r>
          <a:r>
            <a:rPr lang="es-MX" sz="1100" kern="1200" dirty="0" err="1">
              <a:latin typeface="Arial" panose="020B0604020202020204" pitchFamily="34" charset="0"/>
              <a:cs typeface="Arial" panose="020B0604020202020204" pitchFamily="34" charset="0"/>
            </a:rPr>
            <a:t>guión</a:t>
          </a:r>
          <a:r>
            <a:rPr lang="es-MX" sz="1100" kern="1200" dirty="0">
              <a:latin typeface="Arial" panose="020B0604020202020204" pitchFamily="34" charset="0"/>
              <a:cs typeface="Arial" panose="020B0604020202020204" pitchFamily="34" charset="0"/>
            </a:rPr>
            <a:t> y un identificador de versión preliminar, como alfa, beta o </a:t>
          </a:r>
          <a:r>
            <a:rPr lang="es-MX" sz="1100" kern="1200" dirty="0" err="1">
              <a:latin typeface="Arial" panose="020B0604020202020204" pitchFamily="34" charset="0"/>
              <a:cs typeface="Arial" panose="020B0604020202020204" pitchFamily="34" charset="0"/>
            </a:rPr>
            <a:t>rc</a:t>
          </a:r>
          <a:r>
            <a:rPr lang="es-MX" sz="1100" kern="1200" dirty="0">
              <a:latin typeface="Arial" panose="020B0604020202020204" pitchFamily="34" charset="0"/>
              <a:cs typeface="Arial" panose="020B0604020202020204" pitchFamily="34" charset="0"/>
            </a:rPr>
            <a:t>, al número de versión. Por ejemplo, la versión 1.0.0-alpha.1 indicaría la primera versión alfa de la versión 1.0.0.</a:t>
          </a:r>
          <a:endParaRPr lang="es-ES" sz="1100" kern="1200" dirty="0">
            <a:latin typeface="Arial" panose="020B0604020202020204" pitchFamily="34" charset="0"/>
            <a:cs typeface="Arial" panose="020B0604020202020204" pitchFamily="34" charset="0"/>
          </a:endParaRPr>
        </a:p>
      </dsp:txBody>
      <dsp:txXfrm rot="-5400000">
        <a:off x="3134697" y="3426730"/>
        <a:ext cx="8406549" cy="751590"/>
      </dsp:txXfrm>
    </dsp:sp>
    <dsp:sp modelId="{A4D56964-9782-4D66-8BEC-A0E30CB05749}">
      <dsp:nvSpPr>
        <dsp:cNvPr id="0" name=""/>
        <dsp:cNvSpPr/>
      </dsp:nvSpPr>
      <dsp:spPr>
        <a:xfrm>
          <a:off x="1616859" y="3281958"/>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04</a:t>
          </a:r>
        </a:p>
      </dsp:txBody>
      <dsp:txXfrm>
        <a:off x="1616859" y="3281958"/>
        <a:ext cx="1517836" cy="1041135"/>
      </dsp:txXfrm>
    </dsp:sp>
    <dsp:sp modelId="{2844E623-7246-455E-B38D-DA37C25B9E61}">
      <dsp:nvSpPr>
        <dsp:cNvPr id="0" name=""/>
        <dsp:cNvSpPr/>
      </dsp:nvSpPr>
      <dsp:spPr>
        <a:xfrm rot="5400000">
          <a:off x="6941846" y="672113"/>
          <a:ext cx="832908" cy="8447208"/>
        </a:xfrm>
        <a:prstGeom prst="round2Same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just" defTabSz="488950">
            <a:lnSpc>
              <a:spcPct val="90000"/>
            </a:lnSpc>
            <a:spcBef>
              <a:spcPct val="0"/>
            </a:spcBef>
            <a:spcAft>
              <a:spcPct val="15000"/>
            </a:spcAft>
            <a:buChar char="•"/>
          </a:pPr>
          <a:r>
            <a:rPr lang="es-MX" sz="1100" b="1" kern="1200" dirty="0">
              <a:latin typeface="Arial" panose="020B0604020202020204" pitchFamily="34" charset="0"/>
              <a:cs typeface="Arial" panose="020B0604020202020204" pitchFamily="34" charset="0"/>
            </a:rPr>
            <a:t>Metadatos de compilación: </a:t>
          </a:r>
          <a:r>
            <a:rPr lang="es-MX" sz="1100" kern="1200" dirty="0">
              <a:latin typeface="Arial" panose="020B0604020202020204" pitchFamily="34" charset="0"/>
              <a:cs typeface="Arial" panose="020B0604020202020204" pitchFamily="34" charset="0"/>
            </a:rPr>
            <a:t>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a:t>
          </a:r>
          <a:endParaRPr lang="es-ES" sz="1100" kern="1200" dirty="0">
            <a:latin typeface="Arial" panose="020B0604020202020204" pitchFamily="34" charset="0"/>
            <a:cs typeface="Arial" panose="020B0604020202020204" pitchFamily="34" charset="0"/>
          </a:endParaRPr>
        </a:p>
      </dsp:txBody>
      <dsp:txXfrm rot="-5400000">
        <a:off x="3134697" y="4519922"/>
        <a:ext cx="8406549" cy="751590"/>
      </dsp:txXfrm>
    </dsp:sp>
    <dsp:sp modelId="{9D088C85-27B2-4CB1-A18E-28D05C88A859}">
      <dsp:nvSpPr>
        <dsp:cNvPr id="0" name=""/>
        <dsp:cNvSpPr/>
      </dsp:nvSpPr>
      <dsp:spPr>
        <a:xfrm>
          <a:off x="1616859" y="4375150"/>
          <a:ext cx="1517836" cy="1041135"/>
        </a:xfrm>
        <a:prstGeom prst="rect">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2410" tIns="116205" rIns="232410" bIns="116205" numCol="1" spcCol="1270" anchor="ctr" anchorCtr="0">
          <a:noAutofit/>
        </a:bodyPr>
        <a:lstStyle/>
        <a:p>
          <a:pPr marL="0" lvl="0" indent="0" algn="ctr" defTabSz="2711450">
            <a:lnSpc>
              <a:spcPct val="90000"/>
            </a:lnSpc>
            <a:spcBef>
              <a:spcPct val="0"/>
            </a:spcBef>
            <a:spcAft>
              <a:spcPct val="35000"/>
            </a:spcAft>
            <a:buNone/>
          </a:pPr>
          <a:r>
            <a:rPr lang="es-ES" sz="6100" kern="1200" baseline="0" dirty="0">
              <a:latin typeface="Arial" panose="020B0604020202020204" pitchFamily="34" charset="0"/>
            </a:rPr>
            <a:t>05</a:t>
          </a:r>
        </a:p>
      </dsp:txBody>
      <dsp:txXfrm>
        <a:off x="1616859" y="4375150"/>
        <a:ext cx="1517836" cy="10411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CADFEB-62CB-426B-AA36-C2B93104F0F7}">
      <dsp:nvSpPr>
        <dsp:cNvPr id="0" name=""/>
        <dsp:cNvSpPr/>
      </dsp:nvSpPr>
      <dsp:spPr>
        <a:xfrm>
          <a:off x="5903"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i="0" kern="1200" dirty="0">
              <a:latin typeface="Arial" panose="020B0604020202020204" pitchFamily="34" charset="0"/>
              <a:cs typeface="Arial" panose="020B0604020202020204" pitchFamily="34" charset="0"/>
            </a:rPr>
            <a:t>Minimiza el riesgo de errores y fallos</a:t>
          </a:r>
          <a:endParaRPr lang="es-ES" sz="1200" b="1" kern="1200" baseline="0" dirty="0">
            <a:latin typeface="Arial" panose="020B0604020202020204" pitchFamily="34" charset="0"/>
            <a:cs typeface="Arial" panose="020B0604020202020204" pitchFamily="34" charset="0"/>
          </a:endParaRPr>
        </a:p>
      </dsp:txBody>
      <dsp:txXfrm>
        <a:off x="38064" y="2186620"/>
        <a:ext cx="1765767" cy="1033731"/>
      </dsp:txXfrm>
    </dsp:sp>
    <dsp:sp modelId="{9F614652-B3FD-4528-8374-6B3D9C965E7A}">
      <dsp:nvSpPr>
        <dsp:cNvPr id="0" name=""/>
        <dsp:cNvSpPr/>
      </dsp:nvSpPr>
      <dsp:spPr>
        <a:xfrm>
          <a:off x="2019002"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2019002" y="2567327"/>
        <a:ext cx="271585" cy="272318"/>
      </dsp:txXfrm>
    </dsp:sp>
    <dsp:sp modelId="{40F2FEAA-603D-445B-9D73-BA0913BC13F5}">
      <dsp:nvSpPr>
        <dsp:cNvPr id="0" name=""/>
        <dsp:cNvSpPr/>
      </dsp:nvSpPr>
      <dsp:spPr>
        <a:xfrm>
          <a:off x="2568029"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s-MX" sz="1200" b="1" i="0" kern="1200" dirty="0">
              <a:latin typeface="Arial" panose="020B0604020202020204" pitchFamily="34" charset="0"/>
              <a:cs typeface="Arial" panose="020B0604020202020204" pitchFamily="34" charset="0"/>
            </a:rPr>
            <a:t>Mejora el tiempo de comercialización</a:t>
          </a:r>
          <a:endParaRPr lang="es-ES" sz="1200" b="1" i="0" kern="1200" dirty="0">
            <a:latin typeface="Arial" panose="020B0604020202020204" pitchFamily="34" charset="0"/>
            <a:cs typeface="Arial" panose="020B0604020202020204" pitchFamily="34" charset="0"/>
          </a:endParaRPr>
        </a:p>
      </dsp:txBody>
      <dsp:txXfrm>
        <a:off x="2600190" y="2186620"/>
        <a:ext cx="1765767" cy="1033731"/>
      </dsp:txXfrm>
    </dsp:sp>
    <dsp:sp modelId="{231F3556-3EF8-4377-AF9A-52B6ABDC1E0E}">
      <dsp:nvSpPr>
        <dsp:cNvPr id="0" name=""/>
        <dsp:cNvSpPr/>
      </dsp:nvSpPr>
      <dsp:spPr>
        <a:xfrm>
          <a:off x="4581128"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4581128" y="2567327"/>
        <a:ext cx="271585" cy="272318"/>
      </dsp:txXfrm>
    </dsp:sp>
    <dsp:sp modelId="{B01DBC45-626F-465F-A719-A13992FE463C}">
      <dsp:nvSpPr>
        <dsp:cNvPr id="0" name=""/>
        <dsp:cNvSpPr/>
      </dsp:nvSpPr>
      <dsp:spPr>
        <a:xfrm>
          <a:off x="5130155"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i="0" kern="1200" dirty="0">
              <a:latin typeface="Arial" panose="020B0604020202020204" pitchFamily="34" charset="0"/>
              <a:cs typeface="Arial" panose="020B0604020202020204" pitchFamily="34" charset="0"/>
            </a:rPr>
            <a:t>Mejora la satisfacción del cliente</a:t>
          </a:r>
          <a:endParaRPr lang="es-ES" sz="1400" b="1" i="0" kern="1200" dirty="0">
            <a:latin typeface="Arial" panose="020B0604020202020204" pitchFamily="34" charset="0"/>
            <a:cs typeface="Arial" panose="020B0604020202020204" pitchFamily="34" charset="0"/>
          </a:endParaRPr>
        </a:p>
      </dsp:txBody>
      <dsp:txXfrm>
        <a:off x="5162316" y="2186620"/>
        <a:ext cx="1765767" cy="1033731"/>
      </dsp:txXfrm>
    </dsp:sp>
    <dsp:sp modelId="{E443F298-B01D-4B4F-A9D8-2B066B449247}">
      <dsp:nvSpPr>
        <dsp:cNvPr id="0" name=""/>
        <dsp:cNvSpPr/>
      </dsp:nvSpPr>
      <dsp:spPr>
        <a:xfrm>
          <a:off x="7143253"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7143253" y="2567327"/>
        <a:ext cx="271585" cy="272318"/>
      </dsp:txXfrm>
    </dsp:sp>
    <dsp:sp modelId="{8861B892-300B-4983-80AD-DE81668711A4}">
      <dsp:nvSpPr>
        <dsp:cNvPr id="0" name=""/>
        <dsp:cNvSpPr/>
      </dsp:nvSpPr>
      <dsp:spPr>
        <a:xfrm>
          <a:off x="7692280"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i="0" kern="1200" dirty="0">
              <a:latin typeface="Arial" panose="020B0604020202020204" pitchFamily="34" charset="0"/>
              <a:cs typeface="Arial" panose="020B0604020202020204" pitchFamily="34" charset="0"/>
            </a:rPr>
            <a:t>Facilita la colaboración y la comunicación</a:t>
          </a:r>
          <a:endParaRPr lang="es-ES" sz="1400" b="1" i="0" kern="1200" dirty="0">
            <a:latin typeface="Arial" panose="020B0604020202020204" pitchFamily="34" charset="0"/>
            <a:cs typeface="Arial" panose="020B0604020202020204" pitchFamily="34" charset="0"/>
          </a:endParaRPr>
        </a:p>
      </dsp:txBody>
      <dsp:txXfrm>
        <a:off x="7724441" y="2186620"/>
        <a:ext cx="1765767" cy="1033731"/>
      </dsp:txXfrm>
    </dsp:sp>
    <dsp:sp modelId="{BEDC00F5-BCFF-431A-8A08-9B3C4F4151F1}">
      <dsp:nvSpPr>
        <dsp:cNvPr id="0" name=""/>
        <dsp:cNvSpPr/>
      </dsp:nvSpPr>
      <dsp:spPr>
        <a:xfrm>
          <a:off x="9705379" y="2476555"/>
          <a:ext cx="387979" cy="45386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es-ES" sz="1900" kern="1200"/>
        </a:p>
      </dsp:txBody>
      <dsp:txXfrm>
        <a:off x="9705379" y="2567327"/>
        <a:ext cx="271585" cy="272318"/>
      </dsp:txXfrm>
    </dsp:sp>
    <dsp:sp modelId="{F3F2056B-D0F8-43CF-9C47-8F0F3DE77FE7}">
      <dsp:nvSpPr>
        <dsp:cNvPr id="0" name=""/>
        <dsp:cNvSpPr/>
      </dsp:nvSpPr>
      <dsp:spPr>
        <a:xfrm>
          <a:off x="10254406" y="2154459"/>
          <a:ext cx="1830089" cy="1098053"/>
        </a:xfrm>
        <a:prstGeom prst="roundRect">
          <a:avLst>
            <a:gd name="adj" fmla="val 10000"/>
          </a:avLst>
        </a:prstGeom>
        <a:solidFill>
          <a:srgbClr val="4E7CDD"/>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ES" sz="1400" b="1" i="0" kern="1200" dirty="0">
              <a:latin typeface="Arial" panose="020B0604020202020204" pitchFamily="34" charset="0"/>
              <a:cs typeface="Arial" panose="020B0604020202020204" pitchFamily="34" charset="0"/>
            </a:rPr>
            <a:t>Permite la entrega continua</a:t>
          </a:r>
        </a:p>
      </dsp:txBody>
      <dsp:txXfrm>
        <a:off x="10286567" y="2186620"/>
        <a:ext cx="1765767" cy="10337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9C3880-03F8-418C-B167-664A35AC14DA}">
      <dsp:nvSpPr>
        <dsp:cNvPr id="0" name=""/>
        <dsp:cNvSpPr/>
      </dsp:nvSpPr>
      <dsp:spPr>
        <a:xfrm>
          <a:off x="3246437" y="534"/>
          <a:ext cx="1635124" cy="1635124"/>
        </a:xfrm>
        <a:prstGeom prst="ellipse">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MX" sz="1200" b="1" kern="1200" dirty="0">
              <a:latin typeface="Arial" panose="020B0604020202020204" pitchFamily="34" charset="0"/>
              <a:cs typeface="Arial" panose="020B0604020202020204" pitchFamily="34" charset="0"/>
            </a:rPr>
            <a:t>Utilice un sistema de control de versiones</a:t>
          </a:r>
          <a:endParaRPr lang="es-ES" sz="1200" b="1" kern="1200" dirty="0">
            <a:latin typeface="Arial" panose="020B0604020202020204" pitchFamily="34" charset="0"/>
            <a:cs typeface="Arial" panose="020B0604020202020204" pitchFamily="34" charset="0"/>
          </a:endParaRPr>
        </a:p>
      </dsp:txBody>
      <dsp:txXfrm>
        <a:off x="3485895" y="239992"/>
        <a:ext cx="1156208" cy="1156208"/>
      </dsp:txXfrm>
    </dsp:sp>
    <dsp:sp modelId="{C3CDDA42-322D-4E2D-8B65-D9A3FE402DCF}">
      <dsp:nvSpPr>
        <dsp:cNvPr id="0" name=""/>
        <dsp:cNvSpPr/>
      </dsp:nvSpPr>
      <dsp:spPr>
        <a:xfrm rot="2160000">
          <a:off x="4830234" y="1257302"/>
          <a:ext cx="436123" cy="551854"/>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a:off x="4842728" y="1329221"/>
        <a:ext cx="305286" cy="331112"/>
      </dsp:txXfrm>
    </dsp:sp>
    <dsp:sp modelId="{BFD0B0D2-5528-466B-83BE-BE724DEC32FE}">
      <dsp:nvSpPr>
        <dsp:cNvPr id="0" name=""/>
        <dsp:cNvSpPr/>
      </dsp:nvSpPr>
      <dsp:spPr>
        <a:xfrm>
          <a:off x="5235001" y="1445310"/>
          <a:ext cx="1635124" cy="1635124"/>
        </a:xfrm>
        <a:prstGeom prst="ellipse">
          <a:avLst/>
        </a:prstGeom>
        <a:solidFill>
          <a:schemeClr val="accent1">
            <a:shade val="50000"/>
            <a:hueOff val="235860"/>
            <a:satOff val="-24791"/>
            <a:lumOff val="213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Crear ramas</a:t>
          </a:r>
        </a:p>
      </dsp:txBody>
      <dsp:txXfrm>
        <a:off x="5474459" y="1684768"/>
        <a:ext cx="1156208" cy="1156208"/>
      </dsp:txXfrm>
    </dsp:sp>
    <dsp:sp modelId="{5BB4E0C7-8B4F-408F-9852-764EC282C39A}">
      <dsp:nvSpPr>
        <dsp:cNvPr id="0" name=""/>
        <dsp:cNvSpPr/>
      </dsp:nvSpPr>
      <dsp:spPr>
        <a:xfrm rot="6480000">
          <a:off x="5458534" y="3144055"/>
          <a:ext cx="436123" cy="551854"/>
        </a:xfrm>
        <a:prstGeom prst="rightArrow">
          <a:avLst>
            <a:gd name="adj1" fmla="val 60000"/>
            <a:gd name="adj2" fmla="val 50000"/>
          </a:avLst>
        </a:prstGeom>
        <a:solidFill>
          <a:schemeClr val="accent1">
            <a:shade val="90000"/>
            <a:hueOff val="239713"/>
            <a:satOff val="-23280"/>
            <a:lumOff val="1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5544168" y="3192209"/>
        <a:ext cx="305286" cy="331112"/>
      </dsp:txXfrm>
    </dsp:sp>
    <dsp:sp modelId="{AF1A1A61-B730-468D-A936-92169245A08D}">
      <dsp:nvSpPr>
        <dsp:cNvPr id="0" name=""/>
        <dsp:cNvSpPr/>
      </dsp:nvSpPr>
      <dsp:spPr>
        <a:xfrm>
          <a:off x="4475437" y="3783007"/>
          <a:ext cx="1635124" cy="1635124"/>
        </a:xfrm>
        <a:prstGeom prst="ellipse">
          <a:avLst/>
        </a:prstGeom>
        <a:solidFill>
          <a:schemeClr val="accent1">
            <a:shade val="50000"/>
            <a:hueOff val="471719"/>
            <a:satOff val="-49582"/>
            <a:lumOff val="4278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control de versiones semántico</a:t>
          </a:r>
        </a:p>
      </dsp:txBody>
      <dsp:txXfrm>
        <a:off x="4714895" y="4022465"/>
        <a:ext cx="1156208" cy="1156208"/>
      </dsp:txXfrm>
    </dsp:sp>
    <dsp:sp modelId="{552B7816-26DD-4158-82E8-61BE54B665B8}">
      <dsp:nvSpPr>
        <dsp:cNvPr id="0" name=""/>
        <dsp:cNvSpPr/>
      </dsp:nvSpPr>
      <dsp:spPr>
        <a:xfrm rot="10800000">
          <a:off x="3858281" y="4324642"/>
          <a:ext cx="436123" cy="551854"/>
        </a:xfrm>
        <a:prstGeom prst="rightArrow">
          <a:avLst>
            <a:gd name="adj1" fmla="val 60000"/>
            <a:gd name="adj2" fmla="val 50000"/>
          </a:avLst>
        </a:prstGeom>
        <a:solidFill>
          <a:schemeClr val="accent1">
            <a:shade val="90000"/>
            <a:hueOff val="479426"/>
            <a:satOff val="-46561"/>
            <a:lumOff val="392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3989118" y="4435013"/>
        <a:ext cx="305286" cy="331112"/>
      </dsp:txXfrm>
    </dsp:sp>
    <dsp:sp modelId="{B8A85996-4857-4CAA-8BA5-B09A6668222E}">
      <dsp:nvSpPr>
        <dsp:cNvPr id="0" name=""/>
        <dsp:cNvSpPr/>
      </dsp:nvSpPr>
      <dsp:spPr>
        <a:xfrm>
          <a:off x="2017437" y="3783007"/>
          <a:ext cx="1635124" cy="1635124"/>
        </a:xfrm>
        <a:prstGeom prst="ellipse">
          <a:avLst/>
        </a:prstGeom>
        <a:solidFill>
          <a:schemeClr val="accent1">
            <a:shade val="50000"/>
            <a:hueOff val="471719"/>
            <a:satOff val="-49582"/>
            <a:lumOff val="4278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solicitudes de extracción</a:t>
          </a:r>
        </a:p>
      </dsp:txBody>
      <dsp:txXfrm>
        <a:off x="2256895" y="4022465"/>
        <a:ext cx="1156208" cy="1156208"/>
      </dsp:txXfrm>
    </dsp:sp>
    <dsp:sp modelId="{84410C8F-074C-4514-9469-A3D766909A12}">
      <dsp:nvSpPr>
        <dsp:cNvPr id="0" name=""/>
        <dsp:cNvSpPr/>
      </dsp:nvSpPr>
      <dsp:spPr>
        <a:xfrm rot="15120000">
          <a:off x="2240970" y="3167533"/>
          <a:ext cx="436123" cy="551854"/>
        </a:xfrm>
        <a:prstGeom prst="rightArrow">
          <a:avLst>
            <a:gd name="adj1" fmla="val 60000"/>
            <a:gd name="adj2" fmla="val 50000"/>
          </a:avLst>
        </a:prstGeom>
        <a:solidFill>
          <a:schemeClr val="accent1">
            <a:shade val="90000"/>
            <a:hueOff val="479426"/>
            <a:satOff val="-46561"/>
            <a:lumOff val="3921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rot="10800000">
        <a:off x="2326604" y="3340121"/>
        <a:ext cx="305286" cy="331112"/>
      </dsp:txXfrm>
    </dsp:sp>
    <dsp:sp modelId="{D825984F-B6C9-4457-9C4F-B5E7337EA233}">
      <dsp:nvSpPr>
        <dsp:cNvPr id="0" name=""/>
        <dsp:cNvSpPr/>
      </dsp:nvSpPr>
      <dsp:spPr>
        <a:xfrm>
          <a:off x="1257873" y="1445310"/>
          <a:ext cx="1635124" cy="1635124"/>
        </a:xfrm>
        <a:prstGeom prst="ellipse">
          <a:avLst/>
        </a:prstGeom>
        <a:solidFill>
          <a:schemeClr val="accent1">
            <a:shade val="50000"/>
            <a:hueOff val="235860"/>
            <a:satOff val="-24791"/>
            <a:lumOff val="2139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s-ES" sz="1200" b="1" kern="1200" dirty="0">
              <a:latin typeface="Arial" panose="020B0604020202020204" pitchFamily="34" charset="0"/>
              <a:cs typeface="Arial" panose="020B0604020202020204" pitchFamily="34" charset="0"/>
            </a:rPr>
            <a:t>Utilice pruebas automatizadas	</a:t>
          </a:r>
        </a:p>
      </dsp:txBody>
      <dsp:txXfrm>
        <a:off x="1497331" y="1684768"/>
        <a:ext cx="1156208" cy="1156208"/>
      </dsp:txXfrm>
    </dsp:sp>
    <dsp:sp modelId="{F2E9D4D0-6875-4BB1-B864-669F6D1CE40D}">
      <dsp:nvSpPr>
        <dsp:cNvPr id="0" name=""/>
        <dsp:cNvSpPr/>
      </dsp:nvSpPr>
      <dsp:spPr>
        <a:xfrm rot="19440000">
          <a:off x="2841670" y="1271812"/>
          <a:ext cx="436123" cy="551854"/>
        </a:xfrm>
        <a:prstGeom prst="rightArrow">
          <a:avLst>
            <a:gd name="adj1" fmla="val 60000"/>
            <a:gd name="adj2" fmla="val 50000"/>
          </a:avLst>
        </a:prstGeom>
        <a:solidFill>
          <a:schemeClr val="accent1">
            <a:shade val="90000"/>
            <a:hueOff val="239713"/>
            <a:satOff val="-23280"/>
            <a:lumOff val="196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s-ES" sz="2300" b="1" kern="1200"/>
        </a:p>
      </dsp:txBody>
      <dsp:txXfrm>
        <a:off x="2854164" y="1420635"/>
        <a:ext cx="305286" cy="3311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EE2724A-E3F9-4476-B5F1-23A01217599D}" type="datetimeFigureOut">
              <a:rPr lang="es-CL" smtClean="0"/>
              <a:t>28-07-2024</a:t>
            </a:fld>
            <a:endParaRPr lang="es-CL"/>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CL"/>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1B46A7-4ED9-49B3-81EF-19FF93054E34}" type="slidenum">
              <a:rPr lang="es-CL" smtClean="0"/>
              <a:t>‹Nº›</a:t>
            </a:fld>
            <a:endParaRPr lang="es-CL"/>
          </a:p>
        </p:txBody>
      </p:sp>
    </p:spTree>
    <p:extLst>
      <p:ext uri="{BB962C8B-B14F-4D97-AF65-F5344CB8AC3E}">
        <p14:creationId xmlns:p14="http://schemas.microsoft.com/office/powerpoint/2010/main" val="2546037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CC632-FCEA-4B03-94E8-37FB7A808A25}" type="datetimeFigureOut">
              <a:rPr lang="en-US" smtClean="0"/>
              <a:t>7/28/2024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E27FE5-A9D7-464B-87B0-4F6A799921E2}" type="slidenum">
              <a:rPr lang="en-US" smtClean="0"/>
              <a:t>‹Nº›</a:t>
            </a:fld>
            <a:endParaRPr lang="en-US"/>
          </a:p>
        </p:txBody>
      </p:sp>
    </p:spTree>
    <p:extLst>
      <p:ext uri="{BB962C8B-B14F-4D97-AF65-F5344CB8AC3E}">
        <p14:creationId xmlns:p14="http://schemas.microsoft.com/office/powerpoint/2010/main" val="376205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a:t>
            </a:fld>
            <a:endParaRPr lang="en-US"/>
          </a:p>
        </p:txBody>
      </p:sp>
    </p:spTree>
    <p:extLst>
      <p:ext uri="{BB962C8B-B14F-4D97-AF65-F5344CB8AC3E}">
        <p14:creationId xmlns:p14="http://schemas.microsoft.com/office/powerpoint/2010/main" val="2774577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22</a:t>
            </a:fld>
            <a:endParaRPr lang="en-US"/>
          </a:p>
        </p:txBody>
      </p:sp>
    </p:spTree>
    <p:extLst>
      <p:ext uri="{BB962C8B-B14F-4D97-AF65-F5344CB8AC3E}">
        <p14:creationId xmlns:p14="http://schemas.microsoft.com/office/powerpoint/2010/main" val="231232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 name="Google Shape;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6096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635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545301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252405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 name="Google Shape;11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7406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4838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Google Shape;127;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295990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2617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1152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4</a:t>
            </a:fld>
            <a:endParaRPr lang="en-US"/>
          </a:p>
        </p:txBody>
      </p:sp>
    </p:spTree>
    <p:extLst>
      <p:ext uri="{BB962C8B-B14F-4D97-AF65-F5344CB8AC3E}">
        <p14:creationId xmlns:p14="http://schemas.microsoft.com/office/powerpoint/2010/main" val="17499825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99517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01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168040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485936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572651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7" name="Google Shape;18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1113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9330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0681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9" name="Google Shape;2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73643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57812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5</a:t>
            </a:fld>
            <a:endParaRPr lang="en-US"/>
          </a:p>
        </p:txBody>
      </p:sp>
    </p:spTree>
    <p:extLst>
      <p:ext uri="{BB962C8B-B14F-4D97-AF65-F5344CB8AC3E}">
        <p14:creationId xmlns:p14="http://schemas.microsoft.com/office/powerpoint/2010/main" val="36493443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211196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73355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38124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39611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d660b673d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d660b673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75114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53712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472522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192272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87070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52</a:t>
            </a:fld>
            <a:endParaRPr lang="en-US"/>
          </a:p>
        </p:txBody>
      </p:sp>
    </p:spTree>
    <p:extLst>
      <p:ext uri="{BB962C8B-B14F-4D97-AF65-F5344CB8AC3E}">
        <p14:creationId xmlns:p14="http://schemas.microsoft.com/office/powerpoint/2010/main" val="374143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3809828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53</a:t>
            </a:fld>
            <a:endParaRPr lang="en-US"/>
          </a:p>
        </p:txBody>
      </p:sp>
    </p:spTree>
    <p:extLst>
      <p:ext uri="{BB962C8B-B14F-4D97-AF65-F5344CB8AC3E}">
        <p14:creationId xmlns:p14="http://schemas.microsoft.com/office/powerpoint/2010/main" val="38166838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56</a:t>
            </a:fld>
            <a:endParaRPr lang="en-US"/>
          </a:p>
        </p:txBody>
      </p:sp>
    </p:spTree>
    <p:extLst>
      <p:ext uri="{BB962C8B-B14F-4D97-AF65-F5344CB8AC3E}">
        <p14:creationId xmlns:p14="http://schemas.microsoft.com/office/powerpoint/2010/main" val="4896961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57</a:t>
            </a:fld>
            <a:endParaRPr lang="en-US"/>
          </a:p>
        </p:txBody>
      </p:sp>
    </p:spTree>
    <p:extLst>
      <p:ext uri="{BB962C8B-B14F-4D97-AF65-F5344CB8AC3E}">
        <p14:creationId xmlns:p14="http://schemas.microsoft.com/office/powerpoint/2010/main" val="3737873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9</a:t>
            </a:fld>
            <a:endParaRPr lang="en-US"/>
          </a:p>
        </p:txBody>
      </p:sp>
    </p:spTree>
    <p:extLst>
      <p:ext uri="{BB962C8B-B14F-4D97-AF65-F5344CB8AC3E}">
        <p14:creationId xmlns:p14="http://schemas.microsoft.com/office/powerpoint/2010/main" val="934370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sz="1200" b="0" i="0" u="none" strike="noStrike" kern="1200" baseline="0" dirty="0">
                <a:solidFill>
                  <a:schemeClr val="tx1"/>
                </a:solidFill>
                <a:latin typeface="+mn-lt"/>
                <a:ea typeface="+mn-ea"/>
                <a:cs typeface="+mn-cs"/>
              </a:rPr>
              <a:t>Percepción que un cliente tiene de un</a:t>
            </a:r>
          </a:p>
          <a:p>
            <a:r>
              <a:rPr lang="es-MX" sz="1200" b="0" i="0" u="none" strike="noStrike" kern="1200" baseline="0" dirty="0">
                <a:solidFill>
                  <a:schemeClr val="tx1"/>
                </a:solidFill>
                <a:latin typeface="+mn-lt"/>
                <a:ea typeface="+mn-ea"/>
                <a:cs typeface="+mn-cs"/>
              </a:rPr>
              <a:t>producto o servicio, es una fijación mental</a:t>
            </a:r>
          </a:p>
          <a:p>
            <a:r>
              <a:rPr lang="es-MX" sz="1200" b="0" i="0" u="none" strike="noStrike" kern="1200" baseline="0" dirty="0">
                <a:solidFill>
                  <a:schemeClr val="tx1"/>
                </a:solidFill>
                <a:latin typeface="+mn-lt"/>
                <a:ea typeface="+mn-ea"/>
                <a:cs typeface="+mn-cs"/>
              </a:rPr>
              <a:t>del consumidor que asume conformidad</a:t>
            </a:r>
          </a:p>
          <a:p>
            <a:r>
              <a:rPr lang="es-MX" sz="1200" b="0" i="0" u="none" strike="noStrike" kern="1200" baseline="0" dirty="0">
                <a:solidFill>
                  <a:schemeClr val="tx1"/>
                </a:solidFill>
                <a:latin typeface="+mn-lt"/>
                <a:ea typeface="+mn-ea"/>
                <a:cs typeface="+mn-cs"/>
              </a:rPr>
              <a:t>con dicho producto o servicio y la</a:t>
            </a:r>
          </a:p>
          <a:p>
            <a:r>
              <a:rPr lang="es-MX" sz="1200" b="0" i="0" u="none" strike="noStrike" kern="1200" baseline="0" dirty="0">
                <a:solidFill>
                  <a:schemeClr val="tx1"/>
                </a:solidFill>
                <a:latin typeface="+mn-lt"/>
                <a:ea typeface="+mn-ea"/>
                <a:cs typeface="+mn-cs"/>
              </a:rPr>
              <a:t>capacidad del mismo para satisfacer sus</a:t>
            </a:r>
          </a:p>
          <a:p>
            <a:r>
              <a:rPr lang="es-CL" sz="1200" b="0" i="0" u="none" strike="noStrike" kern="1200" baseline="0" dirty="0">
                <a:solidFill>
                  <a:schemeClr val="tx1"/>
                </a:solidFill>
                <a:latin typeface="+mn-lt"/>
                <a:ea typeface="+mn-ea"/>
                <a:cs typeface="+mn-cs"/>
              </a:rPr>
              <a:t>necesidades.</a:t>
            </a:r>
            <a:endParaRPr lang="es-MX"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10</a:t>
            </a:fld>
            <a:endParaRPr lang="en-US"/>
          </a:p>
        </p:txBody>
      </p:sp>
    </p:spTree>
    <p:extLst>
      <p:ext uri="{BB962C8B-B14F-4D97-AF65-F5344CB8AC3E}">
        <p14:creationId xmlns:p14="http://schemas.microsoft.com/office/powerpoint/2010/main" val="396763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286825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CL" dirty="0"/>
              <a:t>Fragmentación : Acá el</a:t>
            </a:r>
            <a:r>
              <a:rPr lang="es-CL" baseline="0" dirty="0"/>
              <a:t> docente aplica la técnica “1 cosa” preguntando a cada estudiante o a una muestra de ellos, con qué aspecto relevante se quedaron como lo esencial e importante del tema tratado hasta el momento. Esta técnica permite fragmentar la clase, en lo posible cada 10 minutos, para no llenar de información al estudiante y validar su conocimiento sobre el tema.</a:t>
            </a:r>
            <a:endParaRPr lang="en-US" dirty="0"/>
          </a:p>
        </p:txBody>
      </p:sp>
      <p:sp>
        <p:nvSpPr>
          <p:cNvPr id="4" name="Marcador de número de diapositiva 3"/>
          <p:cNvSpPr>
            <a:spLocks noGrp="1"/>
          </p:cNvSpPr>
          <p:nvPr>
            <p:ph type="sldNum" sz="quarter" idx="10"/>
          </p:nvPr>
        </p:nvSpPr>
        <p:spPr/>
        <p:txBody>
          <a:bodyPr/>
          <a:lstStyle/>
          <a:p>
            <a:fld id="{EAE27FE5-A9D7-464B-87B0-4F6A799921E2}" type="slidenum">
              <a:rPr lang="en-US" smtClean="0"/>
              <a:t>13</a:t>
            </a:fld>
            <a:endParaRPr lang="en-US"/>
          </a:p>
        </p:txBody>
      </p:sp>
    </p:spTree>
    <p:extLst>
      <p:ext uri="{BB962C8B-B14F-4D97-AF65-F5344CB8AC3E}">
        <p14:creationId xmlns:p14="http://schemas.microsoft.com/office/powerpoint/2010/main" val="1269289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L" dirty="0"/>
              <a:t>Fragmentación : Acá el</a:t>
            </a:r>
            <a:r>
              <a:rPr lang="es-CL" baseline="0" dirty="0"/>
              <a:t> docente aplica la técnica de micro break de 30 segundos para que los estudiantes dejen de recibir información y tengan tiempo para fijar los conocimientos relevantes de manera más permanente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1914418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12.emf"/><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RTADA princip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9057CAB5-419B-D16F-C185-A2D3C653D2A9}"/>
              </a:ext>
            </a:extLst>
          </p:cNvPr>
          <p:cNvPicPr>
            <a:picLocks noChangeAspect="1"/>
          </p:cNvPicPr>
          <p:nvPr userDrawn="1"/>
        </p:nvPicPr>
        <p:blipFill>
          <a:blip r:embed="rId3"/>
          <a:stretch>
            <a:fillRect/>
          </a:stretch>
        </p:blipFill>
        <p:spPr>
          <a:xfrm>
            <a:off x="11859053" y="1796807"/>
            <a:ext cx="70965" cy="3264387"/>
          </a:xfrm>
          <a:prstGeom prst="rect">
            <a:avLst/>
          </a:prstGeom>
        </p:spPr>
      </p:pic>
      <p:sp>
        <p:nvSpPr>
          <p:cNvPr id="5" name="Rectángulo 4">
            <a:extLst>
              <a:ext uri="{FF2B5EF4-FFF2-40B4-BE49-F238E27FC236}">
                <a16:creationId xmlns:a16="http://schemas.microsoft.com/office/drawing/2014/main" id="{EA07B88F-3442-88EF-4332-8188DAED77CC}"/>
              </a:ext>
            </a:extLst>
          </p:cNvPr>
          <p:cNvSpPr>
            <a:spLocks noGrp="1" noRot="1" noMove="1" noResize="1" noEditPoints="1" noAdjustHandles="1" noChangeArrowheads="1" noChangeShapeType="1"/>
          </p:cNvSpPr>
          <p:nvPr userDrawn="1"/>
        </p:nvSpPr>
        <p:spPr>
          <a:xfrm>
            <a:off x="5944993" y="616688"/>
            <a:ext cx="5674686" cy="56671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6" name="Rectángulo 5">
            <a:extLst>
              <a:ext uri="{FF2B5EF4-FFF2-40B4-BE49-F238E27FC236}">
                <a16:creationId xmlns:a16="http://schemas.microsoft.com/office/drawing/2014/main" id="{FC350248-3FB5-3C6F-8D72-BDEA02FE930A}"/>
              </a:ext>
            </a:extLst>
          </p:cNvPr>
          <p:cNvSpPr/>
          <p:nvPr userDrawn="1"/>
        </p:nvSpPr>
        <p:spPr>
          <a:xfrm>
            <a:off x="6398549" y="2788646"/>
            <a:ext cx="294796" cy="294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cxnSp>
        <p:nvCxnSpPr>
          <p:cNvPr id="7" name="Conector recto 6">
            <a:extLst>
              <a:ext uri="{FF2B5EF4-FFF2-40B4-BE49-F238E27FC236}">
                <a16:creationId xmlns:a16="http://schemas.microsoft.com/office/drawing/2014/main" id="{FF0FCBE2-3DBD-0281-D2F5-F0C94CE8BC2D}"/>
              </a:ext>
            </a:extLst>
          </p:cNvPr>
          <p:cNvCxnSpPr>
            <a:cxnSpLocks/>
          </p:cNvCxnSpPr>
          <p:nvPr userDrawn="1"/>
        </p:nvCxnSpPr>
        <p:spPr>
          <a:xfrm>
            <a:off x="6996223" y="4106486"/>
            <a:ext cx="4114800"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
        <p:nvSpPr>
          <p:cNvPr id="13" name="Marcador de título 1">
            <a:extLst>
              <a:ext uri="{FF2B5EF4-FFF2-40B4-BE49-F238E27FC236}">
                <a16:creationId xmlns:a16="http://schemas.microsoft.com/office/drawing/2014/main" id="{F586EB83-3340-7C71-15A1-A44304B30029}"/>
              </a:ext>
            </a:extLst>
          </p:cNvPr>
          <p:cNvSpPr>
            <a:spLocks noGrp="1"/>
          </p:cNvSpPr>
          <p:nvPr>
            <p:ph type="title" hasCustomPrompt="1"/>
          </p:nvPr>
        </p:nvSpPr>
        <p:spPr>
          <a:xfrm>
            <a:off x="6915809" y="2601411"/>
            <a:ext cx="4377817" cy="1306054"/>
          </a:xfrm>
          <a:prstGeom prst="rect">
            <a:avLst/>
          </a:prstGeom>
        </p:spPr>
        <p:txBody>
          <a:bodyPr vert="horz" lIns="91440" tIns="45720" rIns="91440" bIns="45720" rtlCol="0" anchor="ctr">
            <a:normAutofit/>
          </a:bodyPr>
          <a:lstStyle>
            <a:lvl1pPr>
              <a:defRPr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Holder 3">
            <a:extLst>
              <a:ext uri="{FF2B5EF4-FFF2-40B4-BE49-F238E27FC236}">
                <a16:creationId xmlns:a16="http://schemas.microsoft.com/office/drawing/2014/main" id="{3F9325FC-E030-BCB8-203E-374A8BE898B6}"/>
              </a:ext>
            </a:extLst>
          </p:cNvPr>
          <p:cNvSpPr>
            <a:spLocks noGrp="1"/>
          </p:cNvSpPr>
          <p:nvPr>
            <p:ph type="subTitle" idx="4"/>
          </p:nvPr>
        </p:nvSpPr>
        <p:spPr>
          <a:xfrm>
            <a:off x="6937285" y="4305507"/>
            <a:ext cx="4356341" cy="614285"/>
          </a:xfrm>
          <a:prstGeom prst="rect">
            <a:avLst/>
          </a:prstGeom>
        </p:spPr>
        <p:txBody>
          <a:bodyPr wrap="square" lIns="0" tIns="0" rIns="0" bIns="0">
            <a:spAutoFit/>
          </a:bodyPr>
          <a:lstStyle>
            <a:lvl1pPr>
              <a:defRPr sz="2400">
                <a:solidFill>
                  <a:schemeClr val="bg1"/>
                </a:solidFill>
                <a:latin typeface="Arial" panose="020B0604020202020204" pitchFamily="34" charset="0"/>
                <a:cs typeface="Arial" panose="020B0604020202020204" pitchFamily="34" charset="0"/>
              </a:defRPr>
            </a:lvl1pPr>
          </a:lstStyle>
          <a:p>
            <a:endParaRPr dirty="0"/>
          </a:p>
        </p:txBody>
      </p:sp>
      <p:pic>
        <p:nvPicPr>
          <p:cNvPr id="4" name="Imagen 3">
            <a:extLst>
              <a:ext uri="{FF2B5EF4-FFF2-40B4-BE49-F238E27FC236}">
                <a16:creationId xmlns:a16="http://schemas.microsoft.com/office/drawing/2014/main" id="{952E45F7-DBA7-0067-88AC-2B33C1A8CB98}"/>
              </a:ext>
            </a:extLst>
          </p:cNvPr>
          <p:cNvPicPr>
            <a:picLocks noChangeAspect="1"/>
          </p:cNvPicPr>
          <p:nvPr userDrawn="1"/>
        </p:nvPicPr>
        <p:blipFill>
          <a:blip r:embed="rId4"/>
          <a:stretch>
            <a:fillRect/>
          </a:stretch>
        </p:blipFill>
        <p:spPr>
          <a:xfrm>
            <a:off x="7168812" y="1206961"/>
            <a:ext cx="3375906" cy="542314"/>
          </a:xfrm>
          <a:prstGeom prst="rect">
            <a:avLst/>
          </a:prstGeom>
        </p:spPr>
      </p:pic>
    </p:spTree>
    <p:extLst>
      <p:ext uri="{BB962C8B-B14F-4D97-AF65-F5344CB8AC3E}">
        <p14:creationId xmlns:p14="http://schemas.microsoft.com/office/powerpoint/2010/main" val="2606120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028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n-US"/>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fecha 3"/>
          <p:cNvSpPr>
            <a:spLocks noGrp="1"/>
          </p:cNvSpPr>
          <p:nvPr>
            <p:ph type="dt" sz="half" idx="10"/>
          </p:nvPr>
        </p:nvSpPr>
        <p:spPr/>
        <p:txBody>
          <a:bodyPr/>
          <a:lstStyle/>
          <a:p>
            <a:fld id="{9DB7B3D7-BB47-4474-A731-5247809CED71}" type="datetimeFigureOut">
              <a:rPr lang="en-US" smtClean="0"/>
              <a:t>7/28/2024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7E81C372-8839-4A65-A597-F7106127201C}" type="slidenum">
              <a:rPr lang="en-US" smtClean="0"/>
              <a:t>‹Nº›</a:t>
            </a:fld>
            <a:endParaRPr lang="en-US"/>
          </a:p>
        </p:txBody>
      </p:sp>
    </p:spTree>
    <p:extLst>
      <p:ext uri="{BB962C8B-B14F-4D97-AF65-F5344CB8AC3E}">
        <p14:creationId xmlns:p14="http://schemas.microsoft.com/office/powerpoint/2010/main" val="1015892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614729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34056" y="1846833"/>
            <a:ext cx="7723886" cy="13004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2401951" y="3657727"/>
            <a:ext cx="7388097" cy="1300479"/>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687752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400" b="0" i="0">
                <a:solidFill>
                  <a:schemeClr val="tx1"/>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669151" y="1531811"/>
            <a:ext cx="3268979" cy="4745990"/>
          </a:xfrm>
          <a:prstGeom prst="rect">
            <a:avLst/>
          </a:prstGeom>
        </p:spPr>
        <p:txBody>
          <a:bodyPr wrap="square" lIns="0" tIns="0" rIns="0" bIns="0">
            <a:spAutoFit/>
          </a:bodyPr>
          <a:lstStyle>
            <a:lvl1pPr>
              <a:defRPr sz="2400" b="0" i="0">
                <a:solidFill>
                  <a:schemeClr val="tx1"/>
                </a:solidFill>
                <a:latin typeface="Calibri Light"/>
                <a:cs typeface="Calibri Light"/>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7/28/2024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037942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_Pilar Estratégico 1">
  <p:cSld name="15_Pilar Estratégico 1">
    <p:bg>
      <p:bgPr>
        <a:solidFill>
          <a:schemeClr val="lt1"/>
        </a:solidFill>
        <a:effectLst/>
      </p:bgPr>
    </p:bg>
    <p:spTree>
      <p:nvGrpSpPr>
        <p:cNvPr id="1" name="Shape 206"/>
        <p:cNvGrpSpPr/>
        <p:nvPr/>
      </p:nvGrpSpPr>
      <p:grpSpPr>
        <a:xfrm>
          <a:off x="0" y="0"/>
          <a:ext cx="0" cy="0"/>
          <a:chOff x="0" y="0"/>
          <a:chExt cx="0" cy="0"/>
        </a:xfrm>
      </p:grpSpPr>
      <p:sp>
        <p:nvSpPr>
          <p:cNvPr id="207" name="Google Shape;207;p66"/>
          <p:cNvSpPr txBox="1">
            <a:spLocks noGrp="1"/>
          </p:cNvSpPr>
          <p:nvPr>
            <p:ph type="body" idx="1"/>
          </p:nvPr>
        </p:nvSpPr>
        <p:spPr>
          <a:xfrm>
            <a:off x="1495016" y="438556"/>
            <a:ext cx="5820183" cy="391824"/>
          </a:xfrm>
          <a:prstGeom prst="rect">
            <a:avLst/>
          </a:prstGeom>
          <a:noFill/>
          <a:ln>
            <a:noFill/>
          </a:ln>
        </p:spPr>
        <p:txBody>
          <a:bodyPr spcFirstLastPara="1" wrap="square" lIns="72000" tIns="720000" rIns="0" bIns="720000" anchor="ctr" anchorCtr="0">
            <a:noAutofit/>
          </a:bodyPr>
          <a:lstStyle>
            <a:lvl1pPr marL="457200" marR="0" lvl="0" indent="-228600" algn="l" rtl="0">
              <a:lnSpc>
                <a:spcPct val="100000"/>
              </a:lnSpc>
              <a:spcBef>
                <a:spcPts val="1000"/>
              </a:spcBef>
              <a:spcAft>
                <a:spcPts val="0"/>
              </a:spcAft>
              <a:buClr>
                <a:schemeClr val="dk1"/>
              </a:buClr>
              <a:buSzPts val="4000"/>
              <a:buFont typeface="Arial"/>
              <a:buNone/>
              <a:defRPr sz="4000" b="1" i="0" u="none" strike="noStrike" cap="none">
                <a:solidFill>
                  <a:schemeClr val="dk1"/>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cxnSp>
        <p:nvCxnSpPr>
          <p:cNvPr id="208" name="Google Shape;208;p66"/>
          <p:cNvCxnSpPr/>
          <p:nvPr/>
        </p:nvCxnSpPr>
        <p:spPr>
          <a:xfrm>
            <a:off x="2100263" y="441325"/>
            <a:ext cx="0" cy="395288"/>
          </a:xfrm>
          <a:prstGeom prst="straightConnector1">
            <a:avLst/>
          </a:prstGeom>
          <a:noFill/>
          <a:ln w="12700" cap="rnd" cmpd="sng">
            <a:solidFill>
              <a:srgbClr val="BFBFBF"/>
            </a:solidFill>
            <a:prstDash val="dot"/>
            <a:round/>
            <a:headEnd type="none" w="sm" len="sm"/>
            <a:tailEnd type="none" w="sm" len="sm"/>
          </a:ln>
        </p:spPr>
      </p:cxnSp>
      <p:sp>
        <p:nvSpPr>
          <p:cNvPr id="209" name="Google Shape;209;p66"/>
          <p:cNvSpPr txBox="1">
            <a:spLocks noGrp="1"/>
          </p:cNvSpPr>
          <p:nvPr>
            <p:ph type="body" idx="2"/>
          </p:nvPr>
        </p:nvSpPr>
        <p:spPr>
          <a:xfrm>
            <a:off x="271048" y="1476195"/>
            <a:ext cx="11441564" cy="1644278"/>
          </a:xfrm>
          <a:prstGeom prst="rect">
            <a:avLst/>
          </a:prstGeom>
          <a:noFill/>
          <a:ln>
            <a:noFill/>
          </a:ln>
        </p:spPr>
        <p:txBody>
          <a:bodyPr spcFirstLastPara="1" wrap="square" lIns="91425" tIns="45700" rIns="91425" bIns="45700" anchor="t" anchorCtr="0">
            <a:noAutofit/>
          </a:bodyPr>
          <a:lstStyle>
            <a:lvl1pPr marL="457200" marR="0" lvl="0" indent="-228600" algn="just" rtl="0">
              <a:lnSpc>
                <a:spcPct val="125000"/>
              </a:lnSpc>
              <a:spcBef>
                <a:spcPts val="1000"/>
              </a:spcBef>
              <a:spcAft>
                <a:spcPts val="0"/>
              </a:spcAft>
              <a:buClr>
                <a:schemeClr val="dk2"/>
              </a:buClr>
              <a:buSzPts val="2000"/>
              <a:buFont typeface="Arial"/>
              <a:buNone/>
              <a:defRPr sz="2000" b="0" i="0" u="none" strike="noStrike" cap="none">
                <a:solidFill>
                  <a:schemeClr val="dk2"/>
                </a:solidFill>
                <a:latin typeface="Open Sans"/>
                <a:ea typeface="Open Sans"/>
                <a:cs typeface="Open Sans"/>
                <a:sym typeface="Open Sans"/>
              </a:defRPr>
            </a:lvl1pPr>
            <a:lvl2pPr marL="914400" marR="0" lvl="1"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3pPr>
            <a:lvl4pPr marL="1828800" marR="0" lvl="3"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4pPr>
            <a:lvl5pPr marL="2286000" marR="0" lvl="4"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sp>
        <p:nvSpPr>
          <p:cNvPr id="210" name="Google Shape;210;p66"/>
          <p:cNvSpPr txBox="1"/>
          <p:nvPr/>
        </p:nvSpPr>
        <p:spPr>
          <a:xfrm>
            <a:off x="11032402" y="5848899"/>
            <a:ext cx="841916"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s-MX" sz="2400">
                <a:solidFill>
                  <a:srgbClr val="00B2D2"/>
                </a:solidFill>
                <a:latin typeface="Open Sans ExtraBold"/>
                <a:ea typeface="Open Sans ExtraBold"/>
                <a:cs typeface="Open Sans ExtraBold"/>
                <a:sym typeface="Open Sans ExtraBold"/>
              </a:rPr>
              <a:t>‹Nº›</a:t>
            </a:fld>
            <a:endParaRPr sz="2400">
              <a:solidFill>
                <a:srgbClr val="00B2D2"/>
              </a:solidFill>
              <a:latin typeface="Open Sans ExtraBold"/>
              <a:ea typeface="Open Sans ExtraBold"/>
              <a:cs typeface="Open Sans ExtraBold"/>
              <a:sym typeface="Open Sans ExtraBold"/>
            </a:endParaRPr>
          </a:p>
        </p:txBody>
      </p:sp>
    </p:spTree>
    <p:extLst>
      <p:ext uri="{BB962C8B-B14F-4D97-AF65-F5344CB8AC3E}">
        <p14:creationId xmlns:p14="http://schemas.microsoft.com/office/powerpoint/2010/main" val="2851814673"/>
      </p:ext>
    </p:extLst>
  </p:cSld>
  <p:clrMapOvr>
    <a:masterClrMapping/>
  </p:clrMapOvr>
  <p:extLst>
    <p:ext uri="{DCECCB84-F9BA-43D5-87BE-67443E8EF086}">
      <p15:sldGuideLst xmlns:p15="http://schemas.microsoft.com/office/powerpoint/2012/main">
        <p15:guide id="1" pos="3840">
          <p15:clr>
            <a:srgbClr val="FBAE40"/>
          </p15:clr>
        </p15:guide>
        <p15:guide id="2" pos="116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y objetos 2" userDrawn="1">
  <p:cSld name="Título y objetos 2">
    <p:spTree>
      <p:nvGrpSpPr>
        <p:cNvPr id="1" name="Shape 91"/>
        <p:cNvGrpSpPr/>
        <p:nvPr/>
      </p:nvGrpSpPr>
      <p:grpSpPr>
        <a:xfrm>
          <a:off x="0" y="0"/>
          <a:ext cx="0" cy="0"/>
          <a:chOff x="0" y="0"/>
          <a:chExt cx="0" cy="0"/>
        </a:xfrm>
      </p:grpSpPr>
      <p:sp>
        <p:nvSpPr>
          <p:cNvPr id="98" name="Google Shape;98;p15"/>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chemeClr val="tx1"/>
                </a:solidFill>
                <a:latin typeface="Arial" panose="020B0604020202020204" pitchFamily="34" charset="0"/>
                <a:ea typeface="Calibri" panose="020F0502020204030204" pitchFamily="34" charset="0"/>
                <a:cs typeface="Arial" panose="020B060402020202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
        <p:nvSpPr>
          <p:cNvPr id="9"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14" name="Rectángulo 13">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5" name="Grupo 14">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16"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7"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8"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9"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20"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21" name="Imagen 20">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1299609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3"/>
          <p:cNvSpPr>
            <a:spLocks noGrp="1"/>
          </p:cNvSpPr>
          <p:nvPr>
            <p:ph type="dt" sz="half" idx="10"/>
          </p:nvPr>
        </p:nvSpPr>
        <p:spPr/>
        <p:txBody>
          <a:bodyPr/>
          <a:lstStyle>
            <a:lvl1pPr>
              <a:defRPr/>
            </a:lvl1pPr>
          </a:lstStyle>
          <a:p>
            <a:fld id="{41BF2EB3-0EDA-4ED9-9536-B32CA2814CB2}" type="datetimeFigureOut">
              <a:rPr lang="es-CL" smtClean="0"/>
              <a:pPr/>
              <a:t>28-07-2024</a:t>
            </a:fld>
            <a:endParaRPr lang="es-CL"/>
          </a:p>
        </p:txBody>
      </p:sp>
      <p:sp>
        <p:nvSpPr>
          <p:cNvPr id="3" name="Marcador de pie de página 4"/>
          <p:cNvSpPr>
            <a:spLocks noGrp="1"/>
          </p:cNvSpPr>
          <p:nvPr>
            <p:ph type="ftr" sz="quarter" idx="11"/>
          </p:nvPr>
        </p:nvSpPr>
        <p:spPr/>
        <p:txBody>
          <a:bodyPr/>
          <a:lstStyle>
            <a:lvl1pPr>
              <a:defRPr/>
            </a:lvl1pPr>
          </a:lstStyle>
          <a:p>
            <a:endParaRPr lang="es-CL">
              <a:solidFill>
                <a:prstClr val="black">
                  <a:tint val="75000"/>
                </a:prstClr>
              </a:solidFill>
            </a:endParaRPr>
          </a:p>
        </p:txBody>
      </p:sp>
      <p:sp>
        <p:nvSpPr>
          <p:cNvPr id="4" name="Marcador de número de diapositiva 5"/>
          <p:cNvSpPr>
            <a:spLocks noGrp="1"/>
          </p:cNvSpPr>
          <p:nvPr>
            <p:ph type="sldNum" sz="quarter" idx="12"/>
          </p:nvPr>
        </p:nvSpPr>
        <p:spPr/>
        <p:txBody>
          <a:bodyPr/>
          <a:lstStyle>
            <a:lvl1pPr>
              <a:defRPr/>
            </a:lvl1pPr>
          </a:lstStyle>
          <a:p>
            <a:fld id="{04CB81E1-065B-41FA-A93E-2D40791BFEEB}" type="slidenum">
              <a:rPr lang="es-CL" smtClean="0"/>
              <a:pPr/>
              <a:t>‹Nº›</a:t>
            </a:fld>
            <a:endParaRPr lang="es-CL"/>
          </a:p>
        </p:txBody>
      </p:sp>
    </p:spTree>
    <p:extLst>
      <p:ext uri="{BB962C8B-B14F-4D97-AF65-F5344CB8AC3E}">
        <p14:creationId xmlns:p14="http://schemas.microsoft.com/office/powerpoint/2010/main" val="15381544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ítulo y objetos 1">
  <p:cSld name="Título y objetos 1">
    <p:spTree>
      <p:nvGrpSpPr>
        <p:cNvPr id="1" name="Shape 83"/>
        <p:cNvGrpSpPr/>
        <p:nvPr/>
      </p:nvGrpSpPr>
      <p:grpSpPr>
        <a:xfrm>
          <a:off x="0" y="0"/>
          <a:ext cx="0" cy="0"/>
          <a:chOff x="0" y="0"/>
          <a:chExt cx="0" cy="0"/>
        </a:xfrm>
      </p:grpSpPr>
      <p:sp>
        <p:nvSpPr>
          <p:cNvPr id="84" name="Google Shape;84;p14"/>
          <p:cNvSpPr/>
          <p:nvPr/>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85" name="Google Shape;85;p14"/>
          <p:cNvSpPr/>
          <p:nvPr/>
        </p:nvSpPr>
        <p:spPr>
          <a:xfrm>
            <a:off x="1027800" y="212725"/>
            <a:ext cx="1204800" cy="813000"/>
          </a:xfrm>
          <a:prstGeom prst="parallelogram">
            <a:avLst>
              <a:gd name="adj" fmla="val 45310"/>
            </a:avLst>
          </a:prstGeom>
          <a:solidFill>
            <a:srgbClr val="818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6" name="Google Shape;86;p14"/>
          <p:cNvSpPr/>
          <p:nvPr/>
        </p:nvSpPr>
        <p:spPr>
          <a:xfrm>
            <a:off x="195229" y="212725"/>
            <a:ext cx="1204800" cy="813000"/>
          </a:xfrm>
          <a:prstGeom prst="parallelogram">
            <a:avLst>
              <a:gd name="adj" fmla="val 45310"/>
            </a:avLst>
          </a:prstGeom>
          <a:gradFill>
            <a:gsLst>
              <a:gs pos="0">
                <a:srgbClr val="FFFFFF"/>
              </a:gs>
              <a:gs pos="65000">
                <a:schemeClr val="dk2"/>
              </a:gs>
              <a:gs pos="100000">
                <a:schemeClr val="dk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87" name="Google Shape;87;p14"/>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pic>
        <p:nvPicPr>
          <p:cNvPr id="89" name="Google Shape;89;p14"/>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0" name="Google Shape;90;p14"/>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7;p1">
            <a:extLst>
              <a:ext uri="{FF2B5EF4-FFF2-40B4-BE49-F238E27FC236}">
                <a16:creationId xmlns:a16="http://schemas.microsoft.com/office/drawing/2014/main" id="{0B5789D4-A1BB-0442-8135-68C7C82B7CE3}"/>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277224533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ítulo y objetos 4" userDrawn="1">
  <p:cSld name="Título y objetos 4">
    <p:spTree>
      <p:nvGrpSpPr>
        <p:cNvPr id="1" name="Shape 107"/>
        <p:cNvGrpSpPr/>
        <p:nvPr/>
      </p:nvGrpSpPr>
      <p:grpSpPr>
        <a:xfrm>
          <a:off x="0" y="0"/>
          <a:ext cx="0" cy="0"/>
          <a:chOff x="0" y="0"/>
          <a:chExt cx="0" cy="0"/>
        </a:xfrm>
      </p:grpSpPr>
      <p:sp>
        <p:nvSpPr>
          <p:cNvPr id="109" name="Google Shape;109;p17"/>
          <p:cNvSpPr/>
          <p:nvPr/>
        </p:nvSpPr>
        <p:spPr>
          <a:xfrm>
            <a:off x="982080" y="212725"/>
            <a:ext cx="1204800" cy="813000"/>
          </a:xfrm>
          <a:prstGeom prst="parallelogram">
            <a:avLst>
              <a:gd name="adj" fmla="val 45310"/>
            </a:avLst>
          </a:prstGeom>
          <a:solidFill>
            <a:srgbClr val="BED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10" name="Google Shape;110;p17"/>
          <p:cNvSpPr/>
          <p:nvPr/>
        </p:nvSpPr>
        <p:spPr>
          <a:xfrm>
            <a:off x="195229" y="212725"/>
            <a:ext cx="1204800" cy="813000"/>
          </a:xfrm>
          <a:prstGeom prst="parallelogram">
            <a:avLst>
              <a:gd name="adj" fmla="val 45310"/>
            </a:avLst>
          </a:prstGeom>
          <a:gradFill>
            <a:gsLst>
              <a:gs pos="0">
                <a:srgbClr val="FFFFFF"/>
              </a:gs>
              <a:gs pos="65000">
                <a:schemeClr val="accent3"/>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13" name="Google Shape;113;p17"/>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114" name="Google Shape;114;p17"/>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a:p>
        </p:txBody>
      </p:sp>
      <p:sp>
        <p:nvSpPr>
          <p:cNvPr id="9" name="Google Shape;84;p14">
            <a:extLst>
              <a:ext uri="{FF2B5EF4-FFF2-40B4-BE49-F238E27FC236}">
                <a16:creationId xmlns:a16="http://schemas.microsoft.com/office/drawing/2014/main" id="{66000D04-C10D-E74D-BD69-F15BCBCB23CB}"/>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0" name="Google Shape;87;p14">
            <a:extLst>
              <a:ext uri="{FF2B5EF4-FFF2-40B4-BE49-F238E27FC236}">
                <a16:creationId xmlns:a16="http://schemas.microsoft.com/office/drawing/2014/main" id="{CFC8E6A0-23C5-B947-94E4-E744F76CED42}"/>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CL" dirty="0"/>
          </a:p>
        </p:txBody>
      </p:sp>
      <p:sp>
        <p:nvSpPr>
          <p:cNvPr id="11" name="Google Shape;7;p1">
            <a:extLst>
              <a:ext uri="{FF2B5EF4-FFF2-40B4-BE49-F238E27FC236}">
                <a16:creationId xmlns:a16="http://schemas.microsoft.com/office/drawing/2014/main" id="{7597FF83-28B2-D447-8C51-BAB390C7D7B0}"/>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2553503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ORTADA interior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01</a:t>
            </a:r>
            <a:endParaRPr lang="es-CL" sz="8000" dirty="0"/>
          </a:p>
        </p:txBody>
      </p:sp>
    </p:spTree>
    <p:extLst>
      <p:ext uri="{BB962C8B-B14F-4D97-AF65-F5344CB8AC3E}">
        <p14:creationId xmlns:p14="http://schemas.microsoft.com/office/powerpoint/2010/main" val="3557603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ítulo y objetos 3" userDrawn="1">
  <p:cSld name="Título y objetos 3">
    <p:spTree>
      <p:nvGrpSpPr>
        <p:cNvPr id="1" name="Shape 99"/>
        <p:cNvGrpSpPr/>
        <p:nvPr/>
      </p:nvGrpSpPr>
      <p:grpSpPr>
        <a:xfrm>
          <a:off x="0" y="0"/>
          <a:ext cx="0" cy="0"/>
          <a:chOff x="0" y="0"/>
          <a:chExt cx="0" cy="0"/>
        </a:xfrm>
      </p:grpSpPr>
      <p:sp>
        <p:nvSpPr>
          <p:cNvPr id="101" name="Google Shape;101;p16"/>
          <p:cNvSpPr/>
          <p:nvPr/>
        </p:nvSpPr>
        <p:spPr>
          <a:xfrm>
            <a:off x="1027800" y="212725"/>
            <a:ext cx="1204800" cy="813000"/>
          </a:xfrm>
          <a:prstGeom prst="parallelogram">
            <a:avLst>
              <a:gd name="adj" fmla="val 45310"/>
            </a:avLst>
          </a:prstGeom>
          <a:solidFill>
            <a:srgbClr val="7027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02" name="Google Shape;102;p16"/>
          <p:cNvSpPr/>
          <p:nvPr/>
        </p:nvSpPr>
        <p:spPr>
          <a:xfrm>
            <a:off x="195229" y="212725"/>
            <a:ext cx="1204800" cy="813000"/>
          </a:xfrm>
          <a:prstGeom prst="parallelogram">
            <a:avLst>
              <a:gd name="adj" fmla="val 45310"/>
            </a:avLst>
          </a:prstGeom>
          <a:gradFill>
            <a:gsLst>
              <a:gs pos="0">
                <a:srgbClr val="FFFFFF"/>
              </a:gs>
              <a:gs pos="65000">
                <a:schemeClr val="accent2"/>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105" name="Google Shape;105;p16"/>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106" name="Google Shape;106;p16"/>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9" name="Google Shape;84;p14">
            <a:extLst>
              <a:ext uri="{FF2B5EF4-FFF2-40B4-BE49-F238E27FC236}">
                <a16:creationId xmlns:a16="http://schemas.microsoft.com/office/drawing/2014/main" id="{BB89A5F1-01F7-AA47-B434-101A27DE7BC0}"/>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0" name="Google Shape;87;p14">
            <a:extLst>
              <a:ext uri="{FF2B5EF4-FFF2-40B4-BE49-F238E27FC236}">
                <a16:creationId xmlns:a16="http://schemas.microsoft.com/office/drawing/2014/main" id="{8DC17925-3C94-8F46-871B-B63E680B4A39}"/>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1" name="Google Shape;7;p1">
            <a:extLst>
              <a:ext uri="{FF2B5EF4-FFF2-40B4-BE49-F238E27FC236}">
                <a16:creationId xmlns:a16="http://schemas.microsoft.com/office/drawing/2014/main" id="{3C188FE6-8EF7-F044-9027-21CDC308C75A}"/>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6035742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y objetos 2" userDrawn="1">
  <p:cSld name="1_Título y objetos 2">
    <p:spTree>
      <p:nvGrpSpPr>
        <p:cNvPr id="1" name="Shape 91"/>
        <p:cNvGrpSpPr/>
        <p:nvPr/>
      </p:nvGrpSpPr>
      <p:grpSpPr>
        <a:xfrm>
          <a:off x="0" y="0"/>
          <a:ext cx="0" cy="0"/>
          <a:chOff x="0" y="0"/>
          <a:chExt cx="0" cy="0"/>
        </a:xfrm>
      </p:grpSpPr>
      <p:sp>
        <p:nvSpPr>
          <p:cNvPr id="93" name="Google Shape;93;p15"/>
          <p:cNvSpPr/>
          <p:nvPr/>
        </p:nvSpPr>
        <p:spPr>
          <a:xfrm>
            <a:off x="1027800" y="212725"/>
            <a:ext cx="1204800" cy="813000"/>
          </a:xfrm>
          <a:prstGeom prst="parallelogram">
            <a:avLst>
              <a:gd name="adj" fmla="val 4531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94" name="Google Shape;94;p15"/>
          <p:cNvSpPr/>
          <p:nvPr/>
        </p:nvSpPr>
        <p:spPr>
          <a:xfrm>
            <a:off x="195229" y="212725"/>
            <a:ext cx="1204800" cy="813000"/>
          </a:xfrm>
          <a:prstGeom prst="parallelogram">
            <a:avLst>
              <a:gd name="adj" fmla="val 45310"/>
            </a:avLst>
          </a:prstGeom>
          <a:gradFill>
            <a:gsLst>
              <a:gs pos="0">
                <a:srgbClr val="FFFFFF"/>
              </a:gs>
              <a:gs pos="65000">
                <a:schemeClr val="accent1"/>
              </a:gs>
              <a:gs pos="100000">
                <a:schemeClr val="accent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pic>
        <p:nvPicPr>
          <p:cNvPr id="97" name="Google Shape;97;p15"/>
          <p:cNvPicPr preferRelativeResize="0"/>
          <p:nvPr/>
        </p:nvPicPr>
        <p:blipFill>
          <a:blip r:embed="rId2">
            <a:alphaModFix/>
          </a:blip>
          <a:stretch>
            <a:fillRect/>
          </a:stretch>
        </p:blipFill>
        <p:spPr>
          <a:xfrm>
            <a:off x="8239133" y="389414"/>
            <a:ext cx="3662271" cy="459625"/>
          </a:xfrm>
          <a:prstGeom prst="rect">
            <a:avLst/>
          </a:prstGeom>
          <a:noFill/>
          <a:ln>
            <a:noFill/>
          </a:ln>
        </p:spPr>
      </p:pic>
      <p:sp>
        <p:nvSpPr>
          <p:cNvPr id="98" name="Google Shape;98;p15"/>
          <p:cNvSpPr txBox="1">
            <a:spLocks noGrp="1"/>
          </p:cNvSpPr>
          <p:nvPr>
            <p:ph type="body" idx="1"/>
          </p:nvPr>
        </p:nvSpPr>
        <p:spPr>
          <a:xfrm>
            <a:off x="392200" y="1218600"/>
            <a:ext cx="11407600" cy="51378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rgbClr val="DE3075"/>
              </a:buClr>
              <a:buSzPts val="2800"/>
              <a:buFont typeface="Franklin Gothic"/>
              <a:buChar char="»"/>
              <a:defRPr sz="2400" i="0" u="none" strike="noStrike" cap="none">
                <a:solidFill>
                  <a:srgbClr val="818990"/>
                </a:solidFill>
                <a:latin typeface="Calibri" panose="020F0502020204030204" pitchFamily="34" charset="0"/>
                <a:ea typeface="Calibri" panose="020F0502020204030204" pitchFamily="34" charset="0"/>
                <a:cs typeface="Calibri" panose="020F0502020204030204" pitchFamily="34" charset="0"/>
                <a:sym typeface="Franklin Gothic"/>
              </a:defRPr>
            </a:lvl1pPr>
            <a:lvl2pPr marL="914400" marR="0" lvl="1" indent="-381000" algn="l" rtl="0">
              <a:lnSpc>
                <a:spcPct val="90000"/>
              </a:lnSpc>
              <a:spcBef>
                <a:spcPts val="500"/>
              </a:spcBef>
              <a:spcAft>
                <a:spcPts val="0"/>
              </a:spcAft>
              <a:buClr>
                <a:schemeClr val="accent2"/>
              </a:buClr>
              <a:buSzPts val="2400"/>
              <a:buFont typeface="Franklin Gothic"/>
              <a:buChar char="•"/>
              <a:defRPr sz="2000" i="0" u="none" strike="noStrike" cap="none">
                <a:solidFill>
                  <a:srgbClr val="818990"/>
                </a:solidFill>
                <a:latin typeface="Franklin Gothic"/>
                <a:ea typeface="Franklin Gothic"/>
                <a:cs typeface="Franklin Gothic"/>
                <a:sym typeface="Franklin Gothic"/>
              </a:defRPr>
            </a:lvl2pPr>
            <a:lvl3pPr marL="1371600" marR="0" lvl="2" indent="-342900" algn="l" rtl="0">
              <a:lnSpc>
                <a:spcPct val="90000"/>
              </a:lnSpc>
              <a:spcBef>
                <a:spcPts val="500"/>
              </a:spcBef>
              <a:spcAft>
                <a:spcPts val="0"/>
              </a:spcAft>
              <a:buClr>
                <a:schemeClr val="dk2"/>
              </a:buClr>
              <a:buSzPts val="1800"/>
              <a:buFont typeface="Franklin Gothic"/>
              <a:buChar char="○"/>
              <a:defRPr sz="1800" i="0" u="none" strike="noStrike" cap="none">
                <a:solidFill>
                  <a:schemeClr val="dk2"/>
                </a:solidFill>
                <a:latin typeface="Franklin Gothic"/>
                <a:ea typeface="Franklin Gothic"/>
                <a:cs typeface="Franklin Gothic"/>
                <a:sym typeface="Franklin Gothic"/>
              </a:defRPr>
            </a:lvl3pPr>
            <a:lvl4pPr marL="1828800" marR="0" lvl="3" indent="-330200" algn="l" rtl="0">
              <a:lnSpc>
                <a:spcPct val="90000"/>
              </a:lnSpc>
              <a:spcBef>
                <a:spcPts val="500"/>
              </a:spcBef>
              <a:spcAft>
                <a:spcPts val="0"/>
              </a:spcAft>
              <a:buClr>
                <a:schemeClr val="dk2"/>
              </a:buClr>
              <a:buSzPts val="1600"/>
              <a:buFont typeface="Franklin Gothic"/>
              <a:buChar char="•"/>
              <a:defRPr sz="1600" i="0" u="none" strike="noStrike" cap="none">
                <a:solidFill>
                  <a:schemeClr val="dk2"/>
                </a:solidFill>
                <a:latin typeface="Franklin Gothic"/>
                <a:ea typeface="Franklin Gothic"/>
                <a:cs typeface="Franklin Gothic"/>
                <a:sym typeface="Franklin Gothic"/>
              </a:defRPr>
            </a:lvl4pPr>
            <a:lvl5pPr marL="2286000" marR="0" lvl="4" indent="-317500" algn="l" rtl="0">
              <a:lnSpc>
                <a:spcPct val="90000"/>
              </a:lnSpc>
              <a:spcBef>
                <a:spcPts val="500"/>
              </a:spcBef>
              <a:spcAft>
                <a:spcPts val="0"/>
              </a:spcAft>
              <a:buClr>
                <a:schemeClr val="dk2"/>
              </a:buClr>
              <a:buSzPts val="1400"/>
              <a:buFont typeface="Franklin Gothic"/>
              <a:buChar char="•"/>
              <a:defRPr i="0" u="none" strike="noStrike" cap="none">
                <a:solidFill>
                  <a:schemeClr val="dk2"/>
                </a:solidFill>
                <a:latin typeface="Franklin Gothic"/>
                <a:ea typeface="Franklin Gothic"/>
                <a:cs typeface="Franklin Gothic"/>
                <a:sym typeface="Franklin Gothic"/>
              </a:defRPr>
            </a:lvl5pPr>
            <a:lvl6pPr marL="2743200" marR="0" lvl="5" indent="-304800" algn="l" rtl="0">
              <a:lnSpc>
                <a:spcPct val="90000"/>
              </a:lnSpc>
              <a:spcBef>
                <a:spcPts val="500"/>
              </a:spcBef>
              <a:spcAft>
                <a:spcPts val="0"/>
              </a:spcAft>
              <a:buClr>
                <a:schemeClr val="dk2"/>
              </a:buClr>
              <a:buSzPts val="1200"/>
              <a:buFont typeface="Franklin Gothic"/>
              <a:buChar char="•"/>
              <a:defRPr sz="1200" i="0" u="none" strike="noStrike" cap="none">
                <a:solidFill>
                  <a:schemeClr val="dk2"/>
                </a:solidFill>
                <a:latin typeface="Franklin Gothic"/>
                <a:ea typeface="Franklin Gothic"/>
                <a:cs typeface="Franklin Gothic"/>
                <a:sym typeface="Franklin Gothic"/>
              </a:defRPr>
            </a:lvl6pPr>
            <a:lvl7pPr marL="3200400" marR="0" lvl="6" indent="-292100" algn="l" rtl="0">
              <a:lnSpc>
                <a:spcPct val="90000"/>
              </a:lnSpc>
              <a:spcBef>
                <a:spcPts val="500"/>
              </a:spcBef>
              <a:spcAft>
                <a:spcPts val="0"/>
              </a:spcAft>
              <a:buClr>
                <a:schemeClr val="dk2"/>
              </a:buClr>
              <a:buSzPts val="1000"/>
              <a:buFont typeface="Franklin Gothic"/>
              <a:buChar char="•"/>
              <a:defRPr sz="1000" i="0" u="none" strike="noStrike" cap="none">
                <a:solidFill>
                  <a:schemeClr val="dk2"/>
                </a:solidFill>
                <a:latin typeface="Franklin Gothic"/>
                <a:ea typeface="Franklin Gothic"/>
                <a:cs typeface="Franklin Gothic"/>
                <a:sym typeface="Franklin Gothic"/>
              </a:defRPr>
            </a:lvl7pPr>
            <a:lvl8pPr marL="3657600" marR="0" lvl="7" indent="-279400" algn="l" rtl="0">
              <a:lnSpc>
                <a:spcPct val="90000"/>
              </a:lnSpc>
              <a:spcBef>
                <a:spcPts val="500"/>
              </a:spcBef>
              <a:spcAft>
                <a:spcPts val="0"/>
              </a:spcAft>
              <a:buClr>
                <a:schemeClr val="dk2"/>
              </a:buClr>
              <a:buSzPts val="800"/>
              <a:buFont typeface="Franklin Gothic"/>
              <a:buChar char="•"/>
              <a:defRPr sz="800" i="0" u="none" strike="noStrike" cap="none">
                <a:solidFill>
                  <a:schemeClr val="dk2"/>
                </a:solidFill>
                <a:latin typeface="Franklin Gothic"/>
                <a:ea typeface="Franklin Gothic"/>
                <a:cs typeface="Franklin Gothic"/>
                <a:sym typeface="Franklin Gothic"/>
              </a:defRPr>
            </a:lvl8pPr>
            <a:lvl9pPr marL="4114800" marR="0" lvl="8" indent="-266700" algn="l" rtl="0">
              <a:lnSpc>
                <a:spcPct val="90000"/>
              </a:lnSpc>
              <a:spcBef>
                <a:spcPts val="500"/>
              </a:spcBef>
              <a:spcAft>
                <a:spcPts val="0"/>
              </a:spcAft>
              <a:buClr>
                <a:schemeClr val="dk2"/>
              </a:buClr>
              <a:buSzPts val="600"/>
              <a:buFont typeface="Franklin Gothic"/>
              <a:buChar char="•"/>
              <a:defRPr sz="600" i="0" u="none" strike="noStrike" cap="none">
                <a:solidFill>
                  <a:schemeClr val="dk2"/>
                </a:solidFill>
                <a:latin typeface="Franklin Gothic"/>
                <a:ea typeface="Franklin Gothic"/>
                <a:cs typeface="Franklin Gothic"/>
                <a:sym typeface="Franklin Gothic"/>
              </a:defRPr>
            </a:lvl9pPr>
          </a:lstStyle>
          <a:p>
            <a:endParaRPr lang="es-ES_tradnl" noProof="0" dirty="0"/>
          </a:p>
        </p:txBody>
      </p:sp>
      <p:sp>
        <p:nvSpPr>
          <p:cNvPr id="10" name="Google Shape;84;p14">
            <a:extLst>
              <a:ext uri="{FF2B5EF4-FFF2-40B4-BE49-F238E27FC236}">
                <a16:creationId xmlns:a16="http://schemas.microsoft.com/office/drawing/2014/main" id="{4F836A24-6D51-4D40-AB79-0230302D1457}"/>
              </a:ext>
            </a:extLst>
          </p:cNvPr>
          <p:cNvSpPr/>
          <p:nvPr userDrawn="1"/>
        </p:nvSpPr>
        <p:spPr>
          <a:xfrm>
            <a:off x="1830633" y="212725"/>
            <a:ext cx="6408499" cy="813000"/>
          </a:xfrm>
          <a:prstGeom prst="parallelogram">
            <a:avLst>
              <a:gd name="adj" fmla="val 4531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dirty="0">
              <a:latin typeface="Bebas Neue" panose="020B0606020202050201" pitchFamily="34" charset="77"/>
            </a:endParaRPr>
          </a:p>
        </p:txBody>
      </p:sp>
      <p:sp>
        <p:nvSpPr>
          <p:cNvPr id="11" name="Google Shape;87;p14">
            <a:extLst>
              <a:ext uri="{FF2B5EF4-FFF2-40B4-BE49-F238E27FC236}">
                <a16:creationId xmlns:a16="http://schemas.microsoft.com/office/drawing/2014/main" id="{3BFC4BEF-06F5-F149-88A2-FDD96288DC2E}"/>
              </a:ext>
            </a:extLst>
          </p:cNvPr>
          <p:cNvSpPr txBox="1">
            <a:spLocks noGrp="1"/>
          </p:cNvSpPr>
          <p:nvPr>
            <p:ph type="title"/>
          </p:nvPr>
        </p:nvSpPr>
        <p:spPr>
          <a:xfrm>
            <a:off x="2351599" y="212725"/>
            <a:ext cx="5717580" cy="8130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818990"/>
              </a:buClr>
              <a:buSzPts val="1800"/>
              <a:buNone/>
              <a:defRPr>
                <a:latin typeface="Calibri" panose="020F0502020204030204" pitchFamily="34" charset="0"/>
                <a:cs typeface="Calibri" panose="020F0502020204030204" pitchFamily="34" charset="0"/>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lang="es-ES_tradnl" noProof="0" dirty="0"/>
          </a:p>
        </p:txBody>
      </p:sp>
      <p:sp>
        <p:nvSpPr>
          <p:cNvPr id="12" name="Google Shape;7;p1">
            <a:extLst>
              <a:ext uri="{FF2B5EF4-FFF2-40B4-BE49-F238E27FC236}">
                <a16:creationId xmlns:a16="http://schemas.microsoft.com/office/drawing/2014/main" id="{0D7DAA7F-11AA-0147-9DA0-85C0C21C9491}"/>
              </a:ext>
            </a:extLst>
          </p:cNvPr>
          <p:cNvSpPr txBox="1">
            <a:spLocks/>
          </p:cNvSpPr>
          <p:nvPr userDrawn="1"/>
        </p:nvSpPr>
        <p:spPr>
          <a:xfrm>
            <a:off x="9220200" y="6356351"/>
            <a:ext cx="2743200" cy="3651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1pPr>
            <a:lvl2pPr marL="0" marR="0" lvl="1"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2pPr>
            <a:lvl3pPr marL="0" marR="0" lvl="2"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3pPr>
            <a:lvl4pPr marL="0" marR="0" lvl="3"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4pPr>
            <a:lvl5pPr marL="0" marR="0" lvl="4"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5pPr>
            <a:lvl6pPr marL="0" marR="0" lvl="5"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6pPr>
            <a:lvl7pPr marL="0" marR="0" lvl="6"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7pPr>
            <a:lvl8pPr marL="0" marR="0" lvl="7"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8pPr>
            <a:lvl9pPr marL="0" marR="0" lvl="8" indent="0" algn="r" rtl="0">
              <a:lnSpc>
                <a:spcPct val="100000"/>
              </a:lnSpc>
              <a:spcBef>
                <a:spcPts val="0"/>
              </a:spcBef>
              <a:spcAft>
                <a:spcPts val="0"/>
              </a:spcAft>
              <a:buClr>
                <a:srgbClr val="000000"/>
              </a:buClr>
              <a:buFont typeface="Arial"/>
              <a:buNone/>
              <a:defRPr sz="1200" b="0" i="0" u="none" strike="noStrike" cap="none">
                <a:solidFill>
                  <a:srgbClr val="6C7A8A"/>
                </a:solidFill>
                <a:latin typeface="Roboto Mono"/>
                <a:ea typeface="Roboto Mono"/>
                <a:cs typeface="Roboto Mono"/>
                <a:sym typeface="Roboto Mono"/>
              </a:defRPr>
            </a:lvl9pPr>
          </a:lstStyle>
          <a:p>
            <a:fld id="{00000000-1234-1234-1234-123412341234}" type="slidenum">
              <a:rPr lang="en-US" sz="1200" smtClean="0"/>
              <a:pPr/>
              <a:t>‹Nº›</a:t>
            </a:fld>
            <a:endParaRPr lang="en-US" sz="1200"/>
          </a:p>
        </p:txBody>
      </p:sp>
    </p:spTree>
    <p:extLst>
      <p:ext uri="{BB962C8B-B14F-4D97-AF65-F5344CB8AC3E}">
        <p14:creationId xmlns:p14="http://schemas.microsoft.com/office/powerpoint/2010/main" val="4244493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Pilar Estratégico 1">
    <p:bg>
      <p:bgPr>
        <a:solidFill>
          <a:schemeClr val="bg1"/>
        </a:solidFill>
        <a:effectLst/>
      </p:bgPr>
    </p:bg>
    <p:spTree>
      <p:nvGrpSpPr>
        <p:cNvPr id="1" name=""/>
        <p:cNvGrpSpPr/>
        <p:nvPr/>
      </p:nvGrpSpPr>
      <p:grpSpPr>
        <a:xfrm>
          <a:off x="0" y="0"/>
          <a:ext cx="0" cy="0"/>
          <a:chOff x="0" y="0"/>
          <a:chExt cx="0" cy="0"/>
        </a:xfrm>
      </p:grpSpPr>
      <p:sp>
        <p:nvSpPr>
          <p:cNvPr id="111" name="Marcador de texto 2">
            <a:extLst>
              <a:ext uri="{FF2B5EF4-FFF2-40B4-BE49-F238E27FC236}">
                <a16:creationId xmlns:a16="http://schemas.microsoft.com/office/drawing/2014/main" id="{51053114-08A5-47F0-8597-CC7E7EAAACAC}"/>
              </a:ext>
            </a:extLst>
          </p:cNvPr>
          <p:cNvSpPr>
            <a:spLocks noGrp="1"/>
          </p:cNvSpPr>
          <p:nvPr>
            <p:ph type="body" sz="quarter" idx="18" hasCustomPrompt="1"/>
          </p:nvPr>
        </p:nvSpPr>
        <p:spPr>
          <a:xfrm>
            <a:off x="1495016" y="438556"/>
            <a:ext cx="5820183" cy="391824"/>
          </a:xfrm>
          <a:prstGeom prst="rect">
            <a:avLst/>
          </a:prstGeom>
        </p:spPr>
        <p:txBody>
          <a:bodyPr lIns="72000" tIns="720000" rIns="0" bIns="720000" anchor="ctr"/>
          <a:lstStyle>
            <a:lvl1pPr marL="0" indent="0">
              <a:lnSpc>
                <a:spcPct val="100000"/>
              </a:lnSpc>
              <a:buNone/>
              <a:defRPr sz="4000" b="1" u="none" strike="noStrike" spc="300" baseline="0">
                <a:solidFill>
                  <a:schemeClr val="tx1"/>
                </a:solidFill>
                <a:uFill>
                  <a:solidFill>
                    <a:schemeClr val="accent2"/>
                  </a:solidFill>
                </a:u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s-ES" dirty="0"/>
              <a:t>TÍTULO O TEMA</a:t>
            </a:r>
            <a:endParaRPr lang="es-CL" dirty="0"/>
          </a:p>
        </p:txBody>
      </p:sp>
      <p:cxnSp>
        <p:nvCxnSpPr>
          <p:cNvPr id="112" name="Conector recto 111">
            <a:extLst>
              <a:ext uri="{FF2B5EF4-FFF2-40B4-BE49-F238E27FC236}">
                <a16:creationId xmlns:a16="http://schemas.microsoft.com/office/drawing/2014/main" id="{B9AAD98F-2599-46B5-91A3-70C3ABDBCA08}"/>
              </a:ext>
            </a:extLst>
          </p:cNvPr>
          <p:cNvCxnSpPr/>
          <p:nvPr userDrawn="1"/>
        </p:nvCxnSpPr>
        <p:spPr>
          <a:xfrm>
            <a:off x="2100263" y="441325"/>
            <a:ext cx="0" cy="395288"/>
          </a:xfrm>
          <a:prstGeom prst="line">
            <a:avLst/>
          </a:prstGeom>
          <a:ln w="12700" cap="rnd">
            <a:solidFill>
              <a:schemeClr val="tx2">
                <a:lumMod val="40000"/>
                <a:lumOff val="6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81" name="Marcador de texto 2">
            <a:extLst>
              <a:ext uri="{FF2B5EF4-FFF2-40B4-BE49-F238E27FC236}">
                <a16:creationId xmlns:a16="http://schemas.microsoft.com/office/drawing/2014/main" id="{3A89926B-4C27-4478-97B2-E6A21B112BC5}"/>
              </a:ext>
            </a:extLst>
          </p:cNvPr>
          <p:cNvSpPr>
            <a:spLocks noGrp="1"/>
          </p:cNvSpPr>
          <p:nvPr>
            <p:ph type="body" sz="quarter" idx="26" hasCustomPrompt="1"/>
          </p:nvPr>
        </p:nvSpPr>
        <p:spPr>
          <a:xfrm>
            <a:off x="271048" y="1476195"/>
            <a:ext cx="11441564" cy="4372704"/>
          </a:xfrm>
          <a:prstGeom prst="rect">
            <a:avLst/>
          </a:prstGeom>
        </p:spPr>
        <p:txBody>
          <a:bodyPr/>
          <a:lstStyle>
            <a:lvl1pPr marL="342900" indent="-342900" algn="just">
              <a:lnSpc>
                <a:spcPts val="2500"/>
              </a:lnSpc>
              <a:buFont typeface="Arial" panose="020B0604020202020204" pitchFamily="34" charset="0"/>
              <a:buChar char="•"/>
              <a:defRPr sz="1800">
                <a:solidFill>
                  <a:schemeClr val="tx2"/>
                </a:solidFill>
                <a:latin typeface="+mj-lt"/>
                <a:cs typeface="Segoe UI" panose="020B0502040204020203" pitchFamily="34" charset="0"/>
              </a:defRPr>
            </a:lvl1pPr>
            <a:lvl2pPr marL="628650" indent="-171450" algn="l">
              <a:buFont typeface="Arial" panose="020B0604020202020204" pitchFamily="34" charset="0"/>
              <a:buChar char="•"/>
              <a:defRPr sz="1200"/>
            </a:lvl2pPr>
            <a:lvl3pPr marL="914400" indent="0" algn="l">
              <a:buNone/>
              <a:defRPr sz="1200"/>
            </a:lvl3pPr>
            <a:lvl4pPr marL="1371600" indent="0" algn="l">
              <a:buNone/>
              <a:defRPr sz="1200"/>
            </a:lvl4pPr>
            <a:lvl5pPr marL="1828800" indent="0" algn="l">
              <a:buNone/>
              <a:defRPr sz="1200"/>
            </a:lvl5pPr>
          </a:lstStyle>
          <a:p>
            <a:pPr lvl="0"/>
            <a:r>
              <a:rPr lang="es-ES" dirty="0"/>
              <a:t>Lorem ipsum dolor </a:t>
            </a:r>
            <a:r>
              <a:rPr lang="es-ES" dirty="0" err="1"/>
              <a:t>sit</a:t>
            </a:r>
            <a:r>
              <a:rPr lang="es-ES" dirty="0"/>
              <a:t> </a:t>
            </a:r>
            <a:r>
              <a:rPr lang="es-ES" dirty="0" err="1"/>
              <a:t>amet</a:t>
            </a:r>
            <a:r>
              <a:rPr lang="es-ES" dirty="0"/>
              <a:t> </a:t>
            </a:r>
            <a:r>
              <a:rPr lang="es-ES" dirty="0" err="1"/>
              <a:t>consectetur</a:t>
            </a:r>
            <a:r>
              <a:rPr lang="es-ES" dirty="0"/>
              <a:t> </a:t>
            </a:r>
            <a:r>
              <a:rPr lang="es-ES" dirty="0" err="1"/>
              <a:t>adipiscing</a:t>
            </a:r>
            <a:r>
              <a:rPr lang="es-ES" dirty="0"/>
              <a:t> </a:t>
            </a:r>
            <a:r>
              <a:rPr lang="es-ES" dirty="0" err="1"/>
              <a:t>elit</a:t>
            </a:r>
            <a:r>
              <a:rPr lang="es-ES" dirty="0"/>
              <a:t>, </a:t>
            </a:r>
            <a:r>
              <a:rPr lang="es-ES" dirty="0" err="1"/>
              <a:t>venenatis</a:t>
            </a:r>
            <a:r>
              <a:rPr lang="es-ES" dirty="0"/>
              <a:t> urna </a:t>
            </a:r>
            <a:r>
              <a:rPr lang="es-ES" dirty="0" err="1"/>
              <a:t>laoreet</a:t>
            </a:r>
            <a:r>
              <a:rPr lang="es-ES" dirty="0"/>
              <a:t> </a:t>
            </a:r>
            <a:r>
              <a:rPr lang="es-ES" dirty="0" err="1"/>
              <a:t>accumsan</a:t>
            </a:r>
            <a:r>
              <a:rPr lang="es-ES" dirty="0"/>
              <a:t> </a:t>
            </a:r>
            <a:r>
              <a:rPr lang="es-ES" dirty="0" err="1"/>
              <a:t>eleifend</a:t>
            </a:r>
            <a:r>
              <a:rPr lang="es-ES" dirty="0"/>
              <a:t> </a:t>
            </a:r>
            <a:r>
              <a:rPr lang="es-ES" dirty="0" err="1"/>
              <a:t>mattis</a:t>
            </a:r>
            <a:r>
              <a:rPr lang="es-ES" dirty="0"/>
              <a:t>, </a:t>
            </a:r>
            <a:r>
              <a:rPr lang="es-ES" dirty="0" err="1"/>
              <a:t>aptent</a:t>
            </a:r>
            <a:r>
              <a:rPr lang="es-ES" dirty="0"/>
              <a:t> </a:t>
            </a:r>
            <a:r>
              <a:rPr lang="es-ES" dirty="0" err="1"/>
              <a:t>morbi</a:t>
            </a:r>
            <a:r>
              <a:rPr lang="es-ES" dirty="0"/>
              <a:t> </a:t>
            </a:r>
            <a:r>
              <a:rPr lang="es-ES" dirty="0" err="1"/>
              <a:t>proin</a:t>
            </a:r>
            <a:r>
              <a:rPr lang="es-ES" dirty="0"/>
              <a:t> </a:t>
            </a:r>
            <a:r>
              <a:rPr lang="es-ES" dirty="0" err="1"/>
              <a:t>nisl</a:t>
            </a:r>
            <a:r>
              <a:rPr lang="es-ES" dirty="0"/>
              <a:t> </a:t>
            </a:r>
            <a:r>
              <a:rPr lang="es-ES" dirty="0" err="1"/>
              <a:t>rutrum</a:t>
            </a:r>
            <a:r>
              <a:rPr lang="es-ES" dirty="0"/>
              <a:t> </a:t>
            </a:r>
            <a:r>
              <a:rPr lang="es-ES" dirty="0" err="1"/>
              <a:t>maecenas</a:t>
            </a:r>
            <a:r>
              <a:rPr lang="es-ES" dirty="0"/>
              <a:t>. Nunc </a:t>
            </a:r>
            <a:r>
              <a:rPr lang="es-ES" dirty="0" err="1"/>
              <a:t>dignissim</a:t>
            </a:r>
            <a:r>
              <a:rPr lang="es-ES" dirty="0"/>
              <a:t> </a:t>
            </a:r>
            <a:r>
              <a:rPr lang="es-ES" dirty="0" err="1"/>
              <a:t>proin</a:t>
            </a:r>
            <a:r>
              <a:rPr lang="es-ES" dirty="0"/>
              <a:t> </a:t>
            </a:r>
            <a:r>
              <a:rPr lang="es-ES" dirty="0" err="1"/>
              <a:t>fames</a:t>
            </a:r>
            <a:r>
              <a:rPr lang="es-ES" dirty="0"/>
              <a:t> </a:t>
            </a:r>
            <a:r>
              <a:rPr lang="es-ES" dirty="0" err="1"/>
              <a:t>lobortis</a:t>
            </a:r>
            <a:r>
              <a:rPr lang="es-ES" dirty="0"/>
              <a:t> </a:t>
            </a:r>
            <a:r>
              <a:rPr lang="es-ES" dirty="0" err="1"/>
              <a:t>massa</a:t>
            </a:r>
            <a:r>
              <a:rPr lang="es-ES" dirty="0"/>
              <a:t> </a:t>
            </a:r>
            <a:r>
              <a:rPr lang="es-ES" dirty="0" err="1"/>
              <a:t>iaculis</a:t>
            </a:r>
            <a:r>
              <a:rPr lang="es-ES" dirty="0"/>
              <a:t> </a:t>
            </a:r>
            <a:r>
              <a:rPr lang="es-ES" dirty="0" err="1"/>
              <a:t>pretium</a:t>
            </a:r>
            <a:r>
              <a:rPr lang="es-ES" dirty="0"/>
              <a:t> </a:t>
            </a:r>
            <a:r>
              <a:rPr lang="es-ES" dirty="0" err="1"/>
              <a:t>bibendum</a:t>
            </a:r>
            <a:r>
              <a:rPr lang="es-ES" dirty="0"/>
              <a:t>, </a:t>
            </a:r>
            <a:r>
              <a:rPr lang="es-ES" dirty="0" err="1"/>
              <a:t>dapibus</a:t>
            </a:r>
            <a:r>
              <a:rPr lang="es-ES" dirty="0"/>
              <a:t> </a:t>
            </a:r>
            <a:r>
              <a:rPr lang="es-ES" dirty="0" err="1"/>
              <a:t>fusce</a:t>
            </a:r>
            <a:r>
              <a:rPr lang="es-ES" dirty="0"/>
              <a:t> </a:t>
            </a:r>
            <a:r>
              <a:rPr lang="es-ES" dirty="0" err="1"/>
              <a:t>himenaeos</a:t>
            </a:r>
            <a:r>
              <a:rPr lang="es-ES" dirty="0"/>
              <a:t> </a:t>
            </a:r>
            <a:r>
              <a:rPr lang="es-ES" dirty="0" err="1"/>
              <a:t>enim</a:t>
            </a:r>
            <a:r>
              <a:rPr lang="es-ES" dirty="0"/>
              <a:t> </a:t>
            </a:r>
            <a:r>
              <a:rPr lang="es-ES" dirty="0" err="1"/>
              <a:t>dictum</a:t>
            </a:r>
            <a:r>
              <a:rPr lang="es-ES" dirty="0"/>
              <a:t> </a:t>
            </a:r>
            <a:r>
              <a:rPr lang="es-ES" dirty="0" err="1"/>
              <a:t>mattis</a:t>
            </a:r>
            <a:r>
              <a:rPr lang="es-ES" dirty="0"/>
              <a:t> </a:t>
            </a:r>
            <a:r>
              <a:rPr lang="es-ES" dirty="0" err="1"/>
              <a:t>eleifend</a:t>
            </a:r>
            <a:r>
              <a:rPr lang="es-ES" dirty="0"/>
              <a:t>, ante mauris </a:t>
            </a:r>
            <a:r>
              <a:rPr lang="es-ES" dirty="0" err="1"/>
              <a:t>sagittis</a:t>
            </a:r>
            <a:r>
              <a:rPr lang="es-ES" dirty="0"/>
              <a:t> per ut </a:t>
            </a:r>
            <a:r>
              <a:rPr lang="es-ES" dirty="0" err="1"/>
              <a:t>potenti</a:t>
            </a:r>
            <a:r>
              <a:rPr lang="es-ES" dirty="0"/>
              <a:t> </a:t>
            </a:r>
            <a:r>
              <a:rPr lang="es-ES" dirty="0" err="1"/>
              <a:t>tristique</a:t>
            </a:r>
            <a:r>
              <a:rPr lang="es-ES" dirty="0"/>
              <a:t>. </a:t>
            </a:r>
            <a:r>
              <a:rPr lang="es-ES" dirty="0" err="1"/>
              <a:t>Litora</a:t>
            </a:r>
            <a:r>
              <a:rPr lang="es-ES" dirty="0"/>
              <a:t> ad</a:t>
            </a:r>
          </a:p>
          <a:p>
            <a:pPr lvl="1"/>
            <a:endParaRPr lang="es-ES" dirty="0"/>
          </a:p>
        </p:txBody>
      </p:sp>
      <p:sp>
        <p:nvSpPr>
          <p:cNvPr id="43" name="Marcador de número de diapositiva 70">
            <a:extLst>
              <a:ext uri="{FF2B5EF4-FFF2-40B4-BE49-F238E27FC236}">
                <a16:creationId xmlns:a16="http://schemas.microsoft.com/office/drawing/2014/main" id="{F5C5AE08-5AE1-4643-9207-8BC98EE6299D}"/>
              </a:ext>
            </a:extLst>
          </p:cNvPr>
          <p:cNvSpPr txBox="1">
            <a:spLocks/>
          </p:cNvSpPr>
          <p:nvPr userDrawn="1"/>
        </p:nvSpPr>
        <p:spPr>
          <a:xfrm>
            <a:off x="11032402" y="5848899"/>
            <a:ext cx="841916" cy="365125"/>
          </a:xfrm>
          <a:prstGeom prst="rect">
            <a:avLst/>
          </a:prstGeom>
        </p:spPr>
        <p:txBody>
          <a:bodyPr vert="horz" lIns="91440" tIns="45720" rIns="91440" bIns="45720" rtlCol="0" anchor="ctr"/>
          <a:lstStyle>
            <a:defPPr>
              <a:defRPr lang="es-CL"/>
            </a:defPPr>
            <a:lvl1pPr marL="0" algn="l" defTabSz="914400" rtl="0" eaLnBrk="1" latinLnBrk="0" hangingPunct="1">
              <a:defRPr lang="es-CL" sz="2400" kern="1200" smtClean="0">
                <a:solidFill>
                  <a:srgbClr val="00B2D2"/>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17D46556-FC13-40CA-B770-6C4B149AF5AA}" type="slidenum">
              <a:rPr lang="es-CL" smtClean="0"/>
              <a:pPr algn="r"/>
              <a:t>‹Nº›</a:t>
            </a:fld>
            <a:endParaRPr lang="es-CL" dirty="0"/>
          </a:p>
        </p:txBody>
      </p:sp>
    </p:spTree>
    <p:extLst>
      <p:ext uri="{BB962C8B-B14F-4D97-AF65-F5344CB8AC3E}">
        <p14:creationId xmlns:p14="http://schemas.microsoft.com/office/powerpoint/2010/main" val="641996133"/>
      </p:ext>
    </p:extLst>
  </p:cSld>
  <p:clrMapOvr>
    <a:masterClrMapping/>
  </p:clrMapOvr>
  <p:extLst>
    <p:ext uri="{DCECCB84-F9BA-43D5-87BE-67443E8EF086}">
      <p15:sldGuideLst xmlns:p15="http://schemas.microsoft.com/office/powerpoint/2012/main">
        <p15:guide id="1" pos="3840">
          <p15:clr>
            <a:srgbClr val="FBAE40"/>
          </p15:clr>
        </p15:guide>
        <p15:guide id="2" pos="116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Dos objetos">
    <p:spTree>
      <p:nvGrpSpPr>
        <p:cNvPr id="1" name=""/>
        <p:cNvGrpSpPr/>
        <p:nvPr/>
      </p:nvGrpSpPr>
      <p:grpSpPr>
        <a:xfrm>
          <a:off x="0" y="0"/>
          <a:ext cx="0" cy="0"/>
          <a:chOff x="0" y="0"/>
          <a:chExt cx="0" cy="0"/>
        </a:xfrm>
      </p:grpSpPr>
      <p:sp>
        <p:nvSpPr>
          <p:cNvPr id="2" name="1 Título"/>
          <p:cNvSpPr>
            <a:spLocks noGrp="1"/>
          </p:cNvSpPr>
          <p:nvPr>
            <p:ph type="title" hasCustomPrompt="1"/>
          </p:nvPr>
        </p:nvSpPr>
        <p:spPr/>
        <p:txBody>
          <a:bodyPr/>
          <a:lstStyle>
            <a:lvl1pPr>
              <a:defRPr sz="4400"/>
            </a:lvl1pPr>
          </a:lstStyle>
          <a:p>
            <a:r>
              <a:rPr lang="es-ES" sz="3600" dirty="0">
                <a:cs typeface="Calibri" charset="0"/>
              </a:rPr>
              <a:t>TÍTULO </a:t>
            </a:r>
            <a:r>
              <a:rPr lang="es-ES" sz="3600" dirty="0">
                <a:solidFill>
                  <a:srgbClr val="009FE3"/>
                </a:solidFill>
                <a:cs typeface="Calibri" charset="0"/>
              </a:rPr>
              <a:t>PRESENTACIÓN</a:t>
            </a:r>
            <a:endParaRPr lang="es-CL" dirty="0"/>
          </a:p>
        </p:txBody>
      </p:sp>
      <p:sp>
        <p:nvSpPr>
          <p:cNvPr id="3" name="2 Marcador de contenido"/>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fecha"/>
          <p:cNvSpPr>
            <a:spLocks noGrp="1"/>
          </p:cNvSpPr>
          <p:nvPr>
            <p:ph type="dt" sz="half" idx="10"/>
          </p:nvPr>
        </p:nvSpPr>
        <p:spPr/>
        <p:txBody>
          <a:bodyPr/>
          <a:lstStyle/>
          <a:p>
            <a:fld id="{584F510F-B81F-4141-BD87-B3BD78A2BFB2}" type="datetimeFigureOut">
              <a:rPr lang="es-CL" smtClean="0"/>
              <a:t>28-07-2024</a:t>
            </a:fld>
            <a:endParaRPr lang="es-CL"/>
          </a:p>
        </p:txBody>
      </p:sp>
    </p:spTree>
    <p:extLst>
      <p:ext uri="{BB962C8B-B14F-4D97-AF65-F5344CB8AC3E}">
        <p14:creationId xmlns:p14="http://schemas.microsoft.com/office/powerpoint/2010/main" val="37661972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774147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030875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587497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95631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606792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80263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ORTADA interio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02</a:t>
            </a:r>
            <a:endParaRPr lang="es-CL" sz="8000" dirty="0"/>
          </a:p>
        </p:txBody>
      </p:sp>
    </p:spTree>
    <p:extLst>
      <p:ext uri="{BB962C8B-B14F-4D97-AF65-F5344CB8AC3E}">
        <p14:creationId xmlns:p14="http://schemas.microsoft.com/office/powerpoint/2010/main" val="23954594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6086390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9341978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9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8476188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839466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1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7721998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4589762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5284469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1604797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2573124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98127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ORTADA interior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dirty="0"/>
              <a:t>03</a:t>
            </a:r>
            <a:endParaRPr lang="es-CL" sz="8000" dirty="0"/>
          </a:p>
        </p:txBody>
      </p:sp>
    </p:spTree>
    <p:extLst>
      <p:ext uri="{BB962C8B-B14F-4D97-AF65-F5344CB8AC3E}">
        <p14:creationId xmlns:p14="http://schemas.microsoft.com/office/powerpoint/2010/main" val="15588198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2703547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14289932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9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0798641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0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4455498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2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11394340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3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45726677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24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6950370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5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42128083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26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29349491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7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902285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ORTADA interior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5C49BC9-326E-334D-C876-57A5EE8112C6}"/>
              </a:ext>
            </a:extLst>
          </p:cNvPr>
          <p:cNvSpPr/>
          <p:nvPr userDrawn="1"/>
        </p:nvSpPr>
        <p:spPr>
          <a:xfrm>
            <a:off x="7765159" y="2143668"/>
            <a:ext cx="3936955" cy="2845428"/>
          </a:xfrm>
          <a:prstGeom prst="rect">
            <a:avLst/>
          </a:prstGeom>
          <a:solidFill>
            <a:srgbClr val="FFFFFF">
              <a:alpha val="3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7" name="Rectángulo 6">
            <a:extLst>
              <a:ext uri="{FF2B5EF4-FFF2-40B4-BE49-F238E27FC236}">
                <a16:creationId xmlns:a16="http://schemas.microsoft.com/office/drawing/2014/main" id="{40797CDF-FB5B-73C1-E558-E89BA99B7029}"/>
              </a:ext>
            </a:extLst>
          </p:cNvPr>
          <p:cNvSpPr/>
          <p:nvPr userDrawn="1"/>
        </p:nvSpPr>
        <p:spPr>
          <a:xfrm>
            <a:off x="7765160" y="2143669"/>
            <a:ext cx="342858" cy="34285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Marcador de título 1">
            <a:extLst>
              <a:ext uri="{FF2B5EF4-FFF2-40B4-BE49-F238E27FC236}">
                <a16:creationId xmlns:a16="http://schemas.microsoft.com/office/drawing/2014/main" id="{4EC80F0E-E5C9-2939-2CF2-AD7A392F0075}"/>
              </a:ext>
            </a:extLst>
          </p:cNvPr>
          <p:cNvSpPr>
            <a:spLocks noGrp="1"/>
          </p:cNvSpPr>
          <p:nvPr>
            <p:ph type="title" hasCustomPrompt="1"/>
          </p:nvPr>
        </p:nvSpPr>
        <p:spPr>
          <a:xfrm>
            <a:off x="8458521" y="2752716"/>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2" name="Rectángulo 11">
            <a:extLst>
              <a:ext uri="{FF2B5EF4-FFF2-40B4-BE49-F238E27FC236}">
                <a16:creationId xmlns:a16="http://schemas.microsoft.com/office/drawing/2014/main" id="{EF32CCDA-7D4E-CFAF-567E-53011A66186E}"/>
              </a:ext>
            </a:extLst>
          </p:cNvPr>
          <p:cNvSpPr/>
          <p:nvPr userDrawn="1"/>
        </p:nvSpPr>
        <p:spPr>
          <a:xfrm>
            <a:off x="0" y="2695073"/>
            <a:ext cx="1459832" cy="14678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Marcador de título 1">
            <a:extLst>
              <a:ext uri="{FF2B5EF4-FFF2-40B4-BE49-F238E27FC236}">
                <a16:creationId xmlns:a16="http://schemas.microsoft.com/office/drawing/2014/main" id="{3A54758D-9CC7-9A21-A8E1-CD5CA7F3C268}"/>
              </a:ext>
            </a:extLst>
          </p:cNvPr>
          <p:cNvSpPr txBox="1">
            <a:spLocks/>
          </p:cNvSpPr>
          <p:nvPr userDrawn="1"/>
        </p:nvSpPr>
        <p:spPr>
          <a:xfrm>
            <a:off x="-1" y="2752716"/>
            <a:ext cx="1459833" cy="1377184"/>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3200" b="1" kern="1200">
                <a:solidFill>
                  <a:schemeClr val="bg1"/>
                </a:solidFill>
                <a:latin typeface="Arial" panose="020B0604020202020204" pitchFamily="34" charset="0"/>
                <a:ea typeface="+mj-ea"/>
                <a:cs typeface="Arial" panose="020B0604020202020204" pitchFamily="34" charset="0"/>
              </a:defRPr>
            </a:lvl1pPr>
          </a:lstStyle>
          <a:p>
            <a:pPr algn="ctr"/>
            <a:r>
              <a:rPr lang="es-MX" sz="8000"/>
              <a:t>04</a:t>
            </a:r>
            <a:endParaRPr lang="es-CL" sz="8000" dirty="0"/>
          </a:p>
        </p:txBody>
      </p:sp>
    </p:spTree>
    <p:extLst>
      <p:ext uri="{BB962C8B-B14F-4D97-AF65-F5344CB8AC3E}">
        <p14:creationId xmlns:p14="http://schemas.microsoft.com/office/powerpoint/2010/main" val="78776825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8_Blank">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48CA032-B7CF-AC47-80C3-3DC0FECADE87}"/>
              </a:ext>
            </a:extLst>
          </p:cNvPr>
          <p:cNvSpPr/>
          <p:nvPr userDrawn="1"/>
        </p:nvSpPr>
        <p:spPr>
          <a:xfrm>
            <a:off x="441022" y="6186690"/>
            <a:ext cx="955797" cy="309977"/>
          </a:xfrm>
          <a:custGeom>
            <a:avLst/>
            <a:gdLst/>
            <a:ahLst/>
            <a:cxnLst/>
            <a:rect l="l" t="t" r="r" b="b"/>
            <a:pathLst>
              <a:path w="1576070" h="511175">
                <a:moveTo>
                  <a:pt x="441172" y="241312"/>
                </a:moveTo>
                <a:lnTo>
                  <a:pt x="435267" y="179641"/>
                </a:lnTo>
                <a:lnTo>
                  <a:pt x="418414" y="127673"/>
                </a:lnTo>
                <a:lnTo>
                  <a:pt x="392747" y="86601"/>
                </a:lnTo>
                <a:lnTo>
                  <a:pt x="391845" y="85153"/>
                </a:lnTo>
                <a:lnTo>
                  <a:pt x="356819" y="51803"/>
                </a:lnTo>
                <a:lnTo>
                  <a:pt x="322008" y="30734"/>
                </a:lnTo>
                <a:lnTo>
                  <a:pt x="322008" y="245008"/>
                </a:lnTo>
                <a:lnTo>
                  <a:pt x="316547" y="299389"/>
                </a:lnTo>
                <a:lnTo>
                  <a:pt x="300736" y="343433"/>
                </a:lnTo>
                <a:lnTo>
                  <a:pt x="275463" y="377329"/>
                </a:lnTo>
                <a:lnTo>
                  <a:pt x="241617" y="401231"/>
                </a:lnTo>
                <a:lnTo>
                  <a:pt x="200088" y="415315"/>
                </a:lnTo>
                <a:lnTo>
                  <a:pt x="151752" y="419722"/>
                </a:lnTo>
                <a:lnTo>
                  <a:pt x="141351" y="419684"/>
                </a:lnTo>
                <a:lnTo>
                  <a:pt x="130746" y="419442"/>
                </a:lnTo>
                <a:lnTo>
                  <a:pt x="120827" y="418769"/>
                </a:lnTo>
                <a:lnTo>
                  <a:pt x="112496" y="417474"/>
                </a:lnTo>
                <a:lnTo>
                  <a:pt x="112496" y="91033"/>
                </a:lnTo>
                <a:lnTo>
                  <a:pt x="121119" y="89408"/>
                </a:lnTo>
                <a:lnTo>
                  <a:pt x="132499" y="87985"/>
                </a:lnTo>
                <a:lnTo>
                  <a:pt x="146659" y="86982"/>
                </a:lnTo>
                <a:lnTo>
                  <a:pt x="163601" y="86601"/>
                </a:lnTo>
                <a:lnTo>
                  <a:pt x="209257" y="90881"/>
                </a:lnTo>
                <a:lnTo>
                  <a:pt x="248094" y="103809"/>
                </a:lnTo>
                <a:lnTo>
                  <a:pt x="279450" y="125552"/>
                </a:lnTo>
                <a:lnTo>
                  <a:pt x="302653" y="156235"/>
                </a:lnTo>
                <a:lnTo>
                  <a:pt x="317055" y="196011"/>
                </a:lnTo>
                <a:lnTo>
                  <a:pt x="322008" y="245008"/>
                </a:lnTo>
                <a:lnTo>
                  <a:pt x="322008" y="30734"/>
                </a:lnTo>
                <a:lnTo>
                  <a:pt x="318211" y="28422"/>
                </a:lnTo>
                <a:lnTo>
                  <a:pt x="272313" y="12306"/>
                </a:lnTo>
                <a:lnTo>
                  <a:pt x="217411" y="2997"/>
                </a:lnTo>
                <a:lnTo>
                  <a:pt x="151752" y="0"/>
                </a:lnTo>
                <a:lnTo>
                  <a:pt x="110134" y="685"/>
                </a:lnTo>
                <a:lnTo>
                  <a:pt x="70319" y="2768"/>
                </a:lnTo>
                <a:lnTo>
                  <a:pt x="33286" y="6235"/>
                </a:lnTo>
                <a:lnTo>
                  <a:pt x="0" y="11099"/>
                </a:lnTo>
                <a:lnTo>
                  <a:pt x="0" y="500392"/>
                </a:lnTo>
                <a:lnTo>
                  <a:pt x="23342" y="503123"/>
                </a:lnTo>
                <a:lnTo>
                  <a:pt x="52374" y="505485"/>
                </a:lnTo>
                <a:lnTo>
                  <a:pt x="87236" y="507161"/>
                </a:lnTo>
                <a:lnTo>
                  <a:pt x="128054" y="507796"/>
                </a:lnTo>
                <a:lnTo>
                  <a:pt x="184556" y="505294"/>
                </a:lnTo>
                <a:lnTo>
                  <a:pt x="236435" y="497713"/>
                </a:lnTo>
                <a:lnTo>
                  <a:pt x="283171" y="484936"/>
                </a:lnTo>
                <a:lnTo>
                  <a:pt x="324205" y="466864"/>
                </a:lnTo>
                <a:lnTo>
                  <a:pt x="359029" y="443407"/>
                </a:lnTo>
                <a:lnTo>
                  <a:pt x="382054" y="419722"/>
                </a:lnTo>
                <a:lnTo>
                  <a:pt x="385749" y="415925"/>
                </a:lnTo>
                <a:lnTo>
                  <a:pt x="408393" y="382181"/>
                </a:lnTo>
                <a:lnTo>
                  <a:pt x="425894" y="341972"/>
                </a:lnTo>
                <a:lnTo>
                  <a:pt x="437172" y="295097"/>
                </a:lnTo>
                <a:lnTo>
                  <a:pt x="441172" y="241312"/>
                </a:lnTo>
                <a:close/>
              </a:path>
              <a:path w="1576070" h="511175">
                <a:moveTo>
                  <a:pt x="827582" y="502602"/>
                </a:moveTo>
                <a:lnTo>
                  <a:pt x="826503" y="478307"/>
                </a:lnTo>
                <a:lnTo>
                  <a:pt x="825550" y="450888"/>
                </a:lnTo>
                <a:lnTo>
                  <a:pt x="824865" y="420268"/>
                </a:lnTo>
                <a:lnTo>
                  <a:pt x="824611" y="386397"/>
                </a:lnTo>
                <a:lnTo>
                  <a:pt x="824611" y="140639"/>
                </a:lnTo>
                <a:lnTo>
                  <a:pt x="712089" y="140639"/>
                </a:lnTo>
                <a:lnTo>
                  <a:pt x="712089" y="365671"/>
                </a:lnTo>
                <a:lnTo>
                  <a:pt x="710641" y="373811"/>
                </a:lnTo>
                <a:lnTo>
                  <a:pt x="688695" y="406768"/>
                </a:lnTo>
                <a:lnTo>
                  <a:pt x="651395" y="419722"/>
                </a:lnTo>
                <a:lnTo>
                  <a:pt x="625627" y="413918"/>
                </a:lnTo>
                <a:lnTo>
                  <a:pt x="607910" y="397230"/>
                </a:lnTo>
                <a:lnTo>
                  <a:pt x="597687" y="370674"/>
                </a:lnTo>
                <a:lnTo>
                  <a:pt x="594398" y="335330"/>
                </a:lnTo>
                <a:lnTo>
                  <a:pt x="594398" y="140639"/>
                </a:lnTo>
                <a:lnTo>
                  <a:pt x="481888" y="140639"/>
                </a:lnTo>
                <a:lnTo>
                  <a:pt x="481888" y="353072"/>
                </a:lnTo>
                <a:lnTo>
                  <a:pt x="488022" y="412394"/>
                </a:lnTo>
                <a:lnTo>
                  <a:pt x="505383" y="456869"/>
                </a:lnTo>
                <a:lnTo>
                  <a:pt x="532409" y="487451"/>
                </a:lnTo>
                <a:lnTo>
                  <a:pt x="567537" y="505091"/>
                </a:lnTo>
                <a:lnTo>
                  <a:pt x="609206" y="510768"/>
                </a:lnTo>
                <a:lnTo>
                  <a:pt x="652399" y="504634"/>
                </a:lnTo>
                <a:lnTo>
                  <a:pt x="684987" y="489483"/>
                </a:lnTo>
                <a:lnTo>
                  <a:pt x="707986" y="470154"/>
                </a:lnTo>
                <a:lnTo>
                  <a:pt x="722452" y="451535"/>
                </a:lnTo>
                <a:lnTo>
                  <a:pt x="724674" y="451535"/>
                </a:lnTo>
                <a:lnTo>
                  <a:pt x="729869" y="502602"/>
                </a:lnTo>
                <a:lnTo>
                  <a:pt x="827582" y="502602"/>
                </a:lnTo>
                <a:close/>
              </a:path>
              <a:path w="1576070" h="511175">
                <a:moveTo>
                  <a:pt x="1244155" y="318274"/>
                </a:moveTo>
                <a:lnTo>
                  <a:pt x="1238161" y="266484"/>
                </a:lnTo>
                <a:lnTo>
                  <a:pt x="1220889" y="221424"/>
                </a:lnTo>
                <a:lnTo>
                  <a:pt x="1193355" y="184315"/>
                </a:lnTo>
                <a:lnTo>
                  <a:pt x="1156652" y="156324"/>
                </a:lnTo>
                <a:lnTo>
                  <a:pt x="1127175" y="144729"/>
                </a:lnTo>
                <a:lnTo>
                  <a:pt x="1127175" y="321259"/>
                </a:lnTo>
                <a:lnTo>
                  <a:pt x="1122210" y="365747"/>
                </a:lnTo>
                <a:lnTo>
                  <a:pt x="1107948" y="400088"/>
                </a:lnTo>
                <a:lnTo>
                  <a:pt x="1085354" y="422224"/>
                </a:lnTo>
                <a:lnTo>
                  <a:pt x="1055395" y="430072"/>
                </a:lnTo>
                <a:lnTo>
                  <a:pt x="1054658" y="430072"/>
                </a:lnTo>
                <a:lnTo>
                  <a:pt x="1023213" y="421817"/>
                </a:lnTo>
                <a:lnTo>
                  <a:pt x="1000252" y="399072"/>
                </a:lnTo>
                <a:lnTo>
                  <a:pt x="986155" y="364807"/>
                </a:lnTo>
                <a:lnTo>
                  <a:pt x="981367" y="322008"/>
                </a:lnTo>
                <a:lnTo>
                  <a:pt x="985443" y="282206"/>
                </a:lnTo>
                <a:lnTo>
                  <a:pt x="998397" y="247332"/>
                </a:lnTo>
                <a:lnTo>
                  <a:pt x="1021359" y="222580"/>
                </a:lnTo>
                <a:lnTo>
                  <a:pt x="1055395" y="213169"/>
                </a:lnTo>
                <a:lnTo>
                  <a:pt x="1088174" y="222580"/>
                </a:lnTo>
                <a:lnTo>
                  <a:pt x="1110449" y="247230"/>
                </a:lnTo>
                <a:lnTo>
                  <a:pt x="1123149" y="281889"/>
                </a:lnTo>
                <a:lnTo>
                  <a:pt x="1127175" y="321259"/>
                </a:lnTo>
                <a:lnTo>
                  <a:pt x="1127175" y="144729"/>
                </a:lnTo>
                <a:lnTo>
                  <a:pt x="1111783" y="138658"/>
                </a:lnTo>
                <a:lnTo>
                  <a:pt x="1059827" y="132511"/>
                </a:lnTo>
                <a:lnTo>
                  <a:pt x="1012253" y="136982"/>
                </a:lnTo>
                <a:lnTo>
                  <a:pt x="970229" y="150050"/>
                </a:lnTo>
                <a:lnTo>
                  <a:pt x="934402" y="171119"/>
                </a:lnTo>
                <a:lnTo>
                  <a:pt x="905408" y="199644"/>
                </a:lnTo>
                <a:lnTo>
                  <a:pt x="883894" y="235051"/>
                </a:lnTo>
                <a:lnTo>
                  <a:pt x="870508" y="276745"/>
                </a:lnTo>
                <a:lnTo>
                  <a:pt x="865911" y="324192"/>
                </a:lnTo>
                <a:lnTo>
                  <a:pt x="872426" y="378625"/>
                </a:lnTo>
                <a:lnTo>
                  <a:pt x="890930" y="424548"/>
                </a:lnTo>
                <a:lnTo>
                  <a:pt x="919848" y="461340"/>
                </a:lnTo>
                <a:lnTo>
                  <a:pt x="957580" y="488378"/>
                </a:lnTo>
                <a:lnTo>
                  <a:pt x="1002538" y="505066"/>
                </a:lnTo>
                <a:lnTo>
                  <a:pt x="1053160" y="510755"/>
                </a:lnTo>
                <a:lnTo>
                  <a:pt x="1053909" y="510755"/>
                </a:lnTo>
                <a:lnTo>
                  <a:pt x="1094740" y="507009"/>
                </a:lnTo>
                <a:lnTo>
                  <a:pt x="1133703" y="495655"/>
                </a:lnTo>
                <a:lnTo>
                  <a:pt x="1169187" y="476491"/>
                </a:lnTo>
                <a:lnTo>
                  <a:pt x="1199578" y="449364"/>
                </a:lnTo>
                <a:lnTo>
                  <a:pt x="1223276" y="414070"/>
                </a:lnTo>
                <a:lnTo>
                  <a:pt x="1238669" y="370433"/>
                </a:lnTo>
                <a:lnTo>
                  <a:pt x="1244155" y="318274"/>
                </a:lnTo>
                <a:close/>
              </a:path>
              <a:path w="1576070" h="511175">
                <a:moveTo>
                  <a:pt x="1575854" y="146558"/>
                </a:moveTo>
                <a:lnTo>
                  <a:pt x="1556600" y="140614"/>
                </a:lnTo>
                <a:lnTo>
                  <a:pt x="1535125" y="136194"/>
                </a:lnTo>
                <a:lnTo>
                  <a:pt x="1512557" y="133451"/>
                </a:lnTo>
                <a:lnTo>
                  <a:pt x="1489964" y="132499"/>
                </a:lnTo>
                <a:lnTo>
                  <a:pt x="1436077" y="137604"/>
                </a:lnTo>
                <a:lnTo>
                  <a:pt x="1389964" y="152133"/>
                </a:lnTo>
                <a:lnTo>
                  <a:pt x="1351838" y="174917"/>
                </a:lnTo>
                <a:lnTo>
                  <a:pt x="1321866" y="204762"/>
                </a:lnTo>
                <a:lnTo>
                  <a:pt x="1300238" y="240499"/>
                </a:lnTo>
                <a:lnTo>
                  <a:pt x="1287132" y="280949"/>
                </a:lnTo>
                <a:lnTo>
                  <a:pt x="1282712" y="324942"/>
                </a:lnTo>
                <a:lnTo>
                  <a:pt x="1287195" y="371144"/>
                </a:lnTo>
                <a:lnTo>
                  <a:pt x="1300264" y="411645"/>
                </a:lnTo>
                <a:lnTo>
                  <a:pt x="1321346" y="445947"/>
                </a:lnTo>
                <a:lnTo>
                  <a:pt x="1349870" y="473532"/>
                </a:lnTo>
                <a:lnTo>
                  <a:pt x="1385277" y="493864"/>
                </a:lnTo>
                <a:lnTo>
                  <a:pt x="1426984" y="506450"/>
                </a:lnTo>
                <a:lnTo>
                  <a:pt x="1474431" y="510755"/>
                </a:lnTo>
                <a:lnTo>
                  <a:pt x="1505470" y="509460"/>
                </a:lnTo>
                <a:lnTo>
                  <a:pt x="1556994" y="500468"/>
                </a:lnTo>
                <a:lnTo>
                  <a:pt x="1561782" y="410832"/>
                </a:lnTo>
                <a:lnTo>
                  <a:pt x="1548282" y="415810"/>
                </a:lnTo>
                <a:lnTo>
                  <a:pt x="1533194" y="419531"/>
                </a:lnTo>
                <a:lnTo>
                  <a:pt x="1516278" y="421868"/>
                </a:lnTo>
                <a:lnTo>
                  <a:pt x="1497355" y="422681"/>
                </a:lnTo>
                <a:lnTo>
                  <a:pt x="1458760" y="416090"/>
                </a:lnTo>
                <a:lnTo>
                  <a:pt x="1427226" y="396582"/>
                </a:lnTo>
                <a:lnTo>
                  <a:pt x="1405966" y="364591"/>
                </a:lnTo>
                <a:lnTo>
                  <a:pt x="1398155" y="320522"/>
                </a:lnTo>
                <a:lnTo>
                  <a:pt x="1404683" y="279692"/>
                </a:lnTo>
                <a:lnTo>
                  <a:pt x="1424178" y="247599"/>
                </a:lnTo>
                <a:lnTo>
                  <a:pt x="1454924" y="226606"/>
                </a:lnTo>
                <a:lnTo>
                  <a:pt x="1495171" y="219087"/>
                </a:lnTo>
                <a:lnTo>
                  <a:pt x="1515630" y="219989"/>
                </a:lnTo>
                <a:lnTo>
                  <a:pt x="1532737" y="222427"/>
                </a:lnTo>
                <a:lnTo>
                  <a:pt x="1546796" y="225971"/>
                </a:lnTo>
                <a:lnTo>
                  <a:pt x="1558086" y="230212"/>
                </a:lnTo>
                <a:lnTo>
                  <a:pt x="1575854" y="146558"/>
                </a:lnTo>
                <a:close/>
              </a:path>
            </a:pathLst>
          </a:custGeom>
          <a:solidFill>
            <a:srgbClr val="000000"/>
          </a:solidFill>
        </p:spPr>
        <p:txBody>
          <a:bodyPr wrap="square" lIns="0" tIns="0" rIns="0" bIns="0" rtlCol="0"/>
          <a:lstStyle/>
          <a:p>
            <a:endParaRPr sz="1092"/>
          </a:p>
        </p:txBody>
      </p:sp>
      <p:sp>
        <p:nvSpPr>
          <p:cNvPr id="12" name="object 3">
            <a:extLst>
              <a:ext uri="{FF2B5EF4-FFF2-40B4-BE49-F238E27FC236}">
                <a16:creationId xmlns:a16="http://schemas.microsoft.com/office/drawing/2014/main" id="{AB72D184-1BCC-8E4D-AB97-E7C9B55D20C7}"/>
              </a:ext>
            </a:extLst>
          </p:cNvPr>
          <p:cNvSpPr/>
          <p:nvPr userDrawn="1"/>
        </p:nvSpPr>
        <p:spPr>
          <a:xfrm>
            <a:off x="1462952" y="6212763"/>
            <a:ext cx="229515" cy="284948"/>
          </a:xfrm>
          <a:custGeom>
            <a:avLst/>
            <a:gdLst/>
            <a:ahLst/>
            <a:cxnLst/>
            <a:rect l="l" t="t" r="r" b="b"/>
            <a:pathLst>
              <a:path w="378460" h="469900">
                <a:moveTo>
                  <a:pt x="377967" y="0"/>
                </a:moveTo>
                <a:lnTo>
                  <a:pt x="273688" y="0"/>
                </a:lnTo>
                <a:lnTo>
                  <a:pt x="273688" y="266117"/>
                </a:lnTo>
                <a:lnTo>
                  <a:pt x="268116" y="319317"/>
                </a:lnTo>
                <a:lnTo>
                  <a:pt x="251744" y="356757"/>
                </a:lnTo>
                <a:lnTo>
                  <a:pt x="225083" y="378889"/>
                </a:lnTo>
                <a:lnTo>
                  <a:pt x="188643" y="386166"/>
                </a:lnTo>
                <a:lnTo>
                  <a:pt x="152992" y="378600"/>
                </a:lnTo>
                <a:lnTo>
                  <a:pt x="126738" y="355987"/>
                </a:lnTo>
                <a:lnTo>
                  <a:pt x="110518" y="318451"/>
                </a:lnTo>
                <a:lnTo>
                  <a:pt x="104970" y="266117"/>
                </a:lnTo>
                <a:lnTo>
                  <a:pt x="104970" y="0"/>
                </a:lnTo>
                <a:lnTo>
                  <a:pt x="0" y="0"/>
                </a:lnTo>
                <a:lnTo>
                  <a:pt x="0" y="257897"/>
                </a:lnTo>
                <a:lnTo>
                  <a:pt x="4140" y="316080"/>
                </a:lnTo>
                <a:lnTo>
                  <a:pt x="16320" y="364420"/>
                </a:lnTo>
                <a:lnTo>
                  <a:pt x="36180" y="403244"/>
                </a:lnTo>
                <a:lnTo>
                  <a:pt x="63360" y="432875"/>
                </a:lnTo>
                <a:lnTo>
                  <a:pt x="97498" y="453638"/>
                </a:lnTo>
                <a:lnTo>
                  <a:pt x="138234" y="465858"/>
                </a:lnTo>
                <a:lnTo>
                  <a:pt x="185209" y="469860"/>
                </a:lnTo>
                <a:lnTo>
                  <a:pt x="233897" y="465682"/>
                </a:lnTo>
                <a:lnTo>
                  <a:pt x="276216" y="453068"/>
                </a:lnTo>
                <a:lnTo>
                  <a:pt x="311756" y="431899"/>
                </a:lnTo>
                <a:lnTo>
                  <a:pt x="340111" y="402056"/>
                </a:lnTo>
                <a:lnTo>
                  <a:pt x="360870" y="363417"/>
                </a:lnTo>
                <a:lnTo>
                  <a:pt x="373625" y="315865"/>
                </a:lnTo>
                <a:lnTo>
                  <a:pt x="377967" y="259280"/>
                </a:lnTo>
                <a:lnTo>
                  <a:pt x="377967" y="0"/>
                </a:lnTo>
                <a:close/>
              </a:path>
            </a:pathLst>
          </a:custGeom>
          <a:solidFill>
            <a:srgbClr val="000000"/>
          </a:solidFill>
        </p:spPr>
        <p:txBody>
          <a:bodyPr wrap="square" lIns="0" tIns="0" rIns="0" bIns="0" rtlCol="0"/>
          <a:lstStyle/>
          <a:p>
            <a:endParaRPr sz="1092"/>
          </a:p>
        </p:txBody>
      </p:sp>
      <p:grpSp>
        <p:nvGrpSpPr>
          <p:cNvPr id="13" name="object 4">
            <a:extLst>
              <a:ext uri="{FF2B5EF4-FFF2-40B4-BE49-F238E27FC236}">
                <a16:creationId xmlns:a16="http://schemas.microsoft.com/office/drawing/2014/main" id="{A2800012-DA06-CF45-A47A-D4B30EA37B75}"/>
              </a:ext>
            </a:extLst>
          </p:cNvPr>
          <p:cNvGrpSpPr/>
          <p:nvPr userDrawn="1"/>
        </p:nvGrpSpPr>
        <p:grpSpPr>
          <a:xfrm>
            <a:off x="1723953" y="6135384"/>
            <a:ext cx="259167" cy="362346"/>
            <a:chOff x="2842727" y="10117702"/>
            <a:chExt cx="427355" cy="597535"/>
          </a:xfrm>
        </p:grpSpPr>
        <p:sp>
          <p:nvSpPr>
            <p:cNvPr id="14" name="object 5">
              <a:extLst>
                <a:ext uri="{FF2B5EF4-FFF2-40B4-BE49-F238E27FC236}">
                  <a16:creationId xmlns:a16="http://schemas.microsoft.com/office/drawing/2014/main" id="{039AC548-D805-B546-AF98-3B421C054969}"/>
                </a:ext>
              </a:extLst>
            </p:cNvPr>
            <p:cNvSpPr/>
            <p:nvPr/>
          </p:nvSpPr>
          <p:spPr>
            <a:xfrm>
              <a:off x="2842727" y="10237764"/>
              <a:ext cx="366395" cy="477520"/>
            </a:xfrm>
            <a:custGeom>
              <a:avLst/>
              <a:gdLst/>
              <a:ahLst/>
              <a:cxnLst/>
              <a:rect l="l" t="t" r="r" b="b"/>
              <a:pathLst>
                <a:path w="366394" h="477520">
                  <a:moveTo>
                    <a:pt x="252421" y="0"/>
                  </a:moveTo>
                  <a:lnTo>
                    <a:pt x="206913" y="3226"/>
                  </a:lnTo>
                  <a:lnTo>
                    <a:pt x="164136" y="12810"/>
                  </a:lnTo>
                  <a:lnTo>
                    <a:pt x="124791" y="28603"/>
                  </a:lnTo>
                  <a:lnTo>
                    <a:pt x="89578" y="50459"/>
                  </a:lnTo>
                  <a:lnTo>
                    <a:pt x="59197" y="78232"/>
                  </a:lnTo>
                  <a:lnTo>
                    <a:pt x="34348" y="111776"/>
                  </a:lnTo>
                  <a:lnTo>
                    <a:pt x="15732" y="150943"/>
                  </a:lnTo>
                  <a:lnTo>
                    <a:pt x="4049" y="195587"/>
                  </a:lnTo>
                  <a:lnTo>
                    <a:pt x="0" y="245563"/>
                  </a:lnTo>
                  <a:lnTo>
                    <a:pt x="3849" y="293331"/>
                  </a:lnTo>
                  <a:lnTo>
                    <a:pt x="15359" y="337340"/>
                  </a:lnTo>
                  <a:lnTo>
                    <a:pt x="34475" y="376785"/>
                  </a:lnTo>
                  <a:lnTo>
                    <a:pt x="61138" y="410861"/>
                  </a:lnTo>
                  <a:lnTo>
                    <a:pt x="95292" y="438765"/>
                  </a:lnTo>
                  <a:lnTo>
                    <a:pt x="136882" y="459692"/>
                  </a:lnTo>
                  <a:lnTo>
                    <a:pt x="185849" y="472838"/>
                  </a:lnTo>
                  <a:lnTo>
                    <a:pt x="242139" y="477399"/>
                  </a:lnTo>
                  <a:lnTo>
                    <a:pt x="281711" y="475535"/>
                  </a:lnTo>
                  <a:lnTo>
                    <a:pt x="315367" y="470716"/>
                  </a:lnTo>
                  <a:lnTo>
                    <a:pt x="342072" y="464093"/>
                  </a:lnTo>
                  <a:lnTo>
                    <a:pt x="360795" y="456823"/>
                  </a:lnTo>
                  <a:lnTo>
                    <a:pt x="345036" y="375213"/>
                  </a:lnTo>
                  <a:lnTo>
                    <a:pt x="327174" y="381031"/>
                  </a:lnTo>
                  <a:lnTo>
                    <a:pt x="305583" y="385825"/>
                  </a:lnTo>
                  <a:lnTo>
                    <a:pt x="281936" y="389081"/>
                  </a:lnTo>
                  <a:lnTo>
                    <a:pt x="257908" y="390281"/>
                  </a:lnTo>
                  <a:lnTo>
                    <a:pt x="206680" y="383477"/>
                  </a:lnTo>
                  <a:lnTo>
                    <a:pt x="165463" y="363832"/>
                  </a:lnTo>
                  <a:lnTo>
                    <a:pt x="135046" y="332499"/>
                  </a:lnTo>
                  <a:lnTo>
                    <a:pt x="116217" y="290629"/>
                  </a:lnTo>
                  <a:lnTo>
                    <a:pt x="109766" y="239374"/>
                  </a:lnTo>
                  <a:lnTo>
                    <a:pt x="117134" y="183960"/>
                  </a:lnTo>
                  <a:lnTo>
                    <a:pt x="137767" y="141083"/>
                  </a:lnTo>
                  <a:lnTo>
                    <a:pt x="169464" y="110615"/>
                  </a:lnTo>
                  <a:lnTo>
                    <a:pt x="210018" y="92429"/>
                  </a:lnTo>
                  <a:lnTo>
                    <a:pt x="257227" y="86395"/>
                  </a:lnTo>
                  <a:lnTo>
                    <a:pt x="283580" y="87824"/>
                  </a:lnTo>
                  <a:lnTo>
                    <a:pt x="307041" y="91638"/>
                  </a:lnTo>
                  <a:lnTo>
                    <a:pt x="327548" y="97129"/>
                  </a:lnTo>
                  <a:lnTo>
                    <a:pt x="345036" y="103588"/>
                  </a:lnTo>
                  <a:lnTo>
                    <a:pt x="366302" y="20575"/>
                  </a:lnTo>
                  <a:lnTo>
                    <a:pt x="348314" y="13309"/>
                  </a:lnTo>
                  <a:lnTo>
                    <a:pt x="322736" y="6686"/>
                  </a:lnTo>
                  <a:lnTo>
                    <a:pt x="290470" y="1864"/>
                  </a:lnTo>
                  <a:lnTo>
                    <a:pt x="252421" y="0"/>
                  </a:lnTo>
                  <a:close/>
                </a:path>
              </a:pathLst>
            </a:custGeom>
            <a:solidFill>
              <a:srgbClr val="000000"/>
            </a:solidFill>
          </p:spPr>
          <p:txBody>
            <a:bodyPr wrap="square" lIns="0" tIns="0" rIns="0" bIns="0" rtlCol="0"/>
            <a:lstStyle/>
            <a:p>
              <a:endParaRPr sz="1092"/>
            </a:p>
          </p:txBody>
        </p:sp>
        <p:pic>
          <p:nvPicPr>
            <p:cNvPr id="15" name="object 6">
              <a:extLst>
                <a:ext uri="{FF2B5EF4-FFF2-40B4-BE49-F238E27FC236}">
                  <a16:creationId xmlns:a16="http://schemas.microsoft.com/office/drawing/2014/main" id="{DAA5A1C9-3FFD-F741-93B2-F1CDA55129CC}"/>
                </a:ext>
              </a:extLst>
            </p:cNvPr>
            <p:cNvPicPr/>
            <p:nvPr/>
          </p:nvPicPr>
          <p:blipFill>
            <a:blip r:embed="rId2" cstate="email">
              <a:extLst>
                <a:ext uri="{28A0092B-C50C-407E-A947-70E740481C1C}">
                  <a14:useLocalDpi xmlns:a14="http://schemas.microsoft.com/office/drawing/2010/main"/>
                </a:ext>
              </a:extLst>
            </a:blip>
            <a:stretch>
              <a:fillRect/>
            </a:stretch>
          </p:blipFill>
          <p:spPr>
            <a:xfrm>
              <a:off x="3157442" y="10117702"/>
              <a:ext cx="112300" cy="112268"/>
            </a:xfrm>
            <a:prstGeom prst="rect">
              <a:avLst/>
            </a:prstGeom>
          </p:spPr>
        </p:pic>
      </p:grpSp>
      <p:sp>
        <p:nvSpPr>
          <p:cNvPr id="16" name="object 7">
            <a:extLst>
              <a:ext uri="{FF2B5EF4-FFF2-40B4-BE49-F238E27FC236}">
                <a16:creationId xmlns:a16="http://schemas.microsoft.com/office/drawing/2014/main" id="{2AF2BE2F-4D9A-CF4D-AF78-BAD6CC1B2837}"/>
              </a:ext>
            </a:extLst>
          </p:cNvPr>
          <p:cNvSpPr/>
          <p:nvPr userDrawn="1"/>
        </p:nvSpPr>
        <p:spPr>
          <a:xfrm>
            <a:off x="10819314" y="397869"/>
            <a:ext cx="1360529" cy="643058"/>
          </a:xfrm>
          <a:custGeom>
            <a:avLst/>
            <a:gdLst/>
            <a:ahLst/>
            <a:cxnLst/>
            <a:rect l="l" t="t" r="r" b="b"/>
            <a:pathLst>
              <a:path w="2243455" h="1060450">
                <a:moveTo>
                  <a:pt x="2243429" y="0"/>
                </a:moveTo>
                <a:lnTo>
                  <a:pt x="0" y="0"/>
                </a:lnTo>
                <a:lnTo>
                  <a:pt x="0" y="1059999"/>
                </a:lnTo>
                <a:lnTo>
                  <a:pt x="2243429" y="1059999"/>
                </a:lnTo>
                <a:lnTo>
                  <a:pt x="2243429" y="0"/>
                </a:lnTo>
                <a:close/>
              </a:path>
            </a:pathLst>
          </a:custGeom>
          <a:solidFill>
            <a:srgbClr val="257CE1"/>
          </a:solidFill>
        </p:spPr>
        <p:txBody>
          <a:bodyPr wrap="square" lIns="0" tIns="0" rIns="0" bIns="0" rtlCol="0"/>
          <a:lstStyle/>
          <a:p>
            <a:endParaRPr sz="1092"/>
          </a:p>
        </p:txBody>
      </p:sp>
      <p:sp>
        <p:nvSpPr>
          <p:cNvPr id="18" name="Marcador de texto 17">
            <a:extLst>
              <a:ext uri="{FF2B5EF4-FFF2-40B4-BE49-F238E27FC236}">
                <a16:creationId xmlns:a16="http://schemas.microsoft.com/office/drawing/2014/main" id="{E6AC5AA0-C4FD-A742-898F-2F81DD6B4DF8}"/>
              </a:ext>
            </a:extLst>
          </p:cNvPr>
          <p:cNvSpPr>
            <a:spLocks noGrp="1"/>
          </p:cNvSpPr>
          <p:nvPr>
            <p:ph type="body" sz="quarter" idx="10"/>
          </p:nvPr>
        </p:nvSpPr>
        <p:spPr>
          <a:xfrm>
            <a:off x="441022" y="458108"/>
            <a:ext cx="10183655" cy="447927"/>
          </a:xfrm>
        </p:spPr>
        <p:txBody>
          <a:bodyPr/>
          <a:lstStyle>
            <a:lvl1pPr algn="r">
              <a:defRPr sz="2911" b="1">
                <a:latin typeface="Arial" panose="020B0604020202020204" pitchFamily="34" charset="0"/>
                <a:cs typeface="Arial" panose="020B0604020202020204" pitchFamily="34" charset="0"/>
              </a:defRPr>
            </a:lvl1pPr>
          </a:lstStyle>
          <a:p>
            <a:r>
              <a:rPr lang="es-ES" dirty="0"/>
              <a:t>Editar los estilos de texto del patrón</a:t>
            </a:r>
            <a:endParaRPr lang="es-CL" dirty="0"/>
          </a:p>
        </p:txBody>
      </p:sp>
    </p:spTree>
    <p:extLst>
      <p:ext uri="{BB962C8B-B14F-4D97-AF65-F5344CB8AC3E}">
        <p14:creationId xmlns:p14="http://schemas.microsoft.com/office/powerpoint/2010/main" val="325786224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2133"/>
              </a:spcBef>
              <a:spcAft>
                <a:spcPts val="0"/>
              </a:spcAft>
              <a:buSzPts val="1400"/>
              <a:buChar char="○"/>
              <a:defRPr/>
            </a:lvl2pPr>
            <a:lvl3pPr marL="1828754" lvl="2" indent="-423323" algn="l">
              <a:lnSpc>
                <a:spcPct val="115000"/>
              </a:lnSpc>
              <a:spcBef>
                <a:spcPts val="2133"/>
              </a:spcBef>
              <a:spcAft>
                <a:spcPts val="0"/>
              </a:spcAft>
              <a:buSzPts val="1400"/>
              <a:buChar char="■"/>
              <a:defRPr/>
            </a:lvl3pPr>
            <a:lvl4pPr marL="2438339" lvl="3" indent="-423323" algn="l">
              <a:lnSpc>
                <a:spcPct val="115000"/>
              </a:lnSpc>
              <a:spcBef>
                <a:spcPts val="2133"/>
              </a:spcBef>
              <a:spcAft>
                <a:spcPts val="0"/>
              </a:spcAft>
              <a:buSzPts val="1400"/>
              <a:buChar char="●"/>
              <a:defRPr/>
            </a:lvl4pPr>
            <a:lvl5pPr marL="3047924" lvl="4" indent="-423323" algn="l">
              <a:lnSpc>
                <a:spcPct val="115000"/>
              </a:lnSpc>
              <a:spcBef>
                <a:spcPts val="2133"/>
              </a:spcBef>
              <a:spcAft>
                <a:spcPts val="0"/>
              </a:spcAft>
              <a:buSzPts val="1400"/>
              <a:buChar char="○"/>
              <a:defRPr/>
            </a:lvl5pPr>
            <a:lvl6pPr marL="3657509" lvl="5" indent="-423323" algn="l">
              <a:lnSpc>
                <a:spcPct val="115000"/>
              </a:lnSpc>
              <a:spcBef>
                <a:spcPts val="2133"/>
              </a:spcBef>
              <a:spcAft>
                <a:spcPts val="0"/>
              </a:spcAft>
              <a:buSzPts val="1400"/>
              <a:buChar char="■"/>
              <a:defRPr/>
            </a:lvl6pPr>
            <a:lvl7pPr marL="4267093" lvl="6" indent="-423323" algn="l">
              <a:lnSpc>
                <a:spcPct val="115000"/>
              </a:lnSpc>
              <a:spcBef>
                <a:spcPts val="2133"/>
              </a:spcBef>
              <a:spcAft>
                <a:spcPts val="0"/>
              </a:spcAft>
              <a:buSzPts val="1400"/>
              <a:buChar char="●"/>
              <a:defRPr/>
            </a:lvl7pPr>
            <a:lvl8pPr marL="4876678" lvl="7" indent="-423323" algn="l">
              <a:lnSpc>
                <a:spcPct val="115000"/>
              </a:lnSpc>
              <a:spcBef>
                <a:spcPts val="2133"/>
              </a:spcBef>
              <a:spcAft>
                <a:spcPts val="0"/>
              </a:spcAft>
              <a:buSzPts val="1400"/>
              <a:buChar char="○"/>
              <a:defRPr/>
            </a:lvl8pPr>
            <a:lvl9pPr marL="5486263" lvl="8" indent="-423323" algn="l">
              <a:lnSpc>
                <a:spcPct val="115000"/>
              </a:lnSpc>
              <a:spcBef>
                <a:spcPts val="2133"/>
              </a:spcBef>
              <a:spcAft>
                <a:spcPts val="2133"/>
              </a:spcAft>
              <a:buSzPts val="1400"/>
              <a:buChar char="■"/>
              <a:defRPr/>
            </a:lvl9pPr>
          </a:lstStyle>
          <a:p>
            <a:endParaRPr/>
          </a:p>
        </p:txBody>
      </p:sp>
      <p:sp>
        <p:nvSpPr>
          <p:cNvPr id="17" name="Google Shape;17;p3"/>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707694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15600" y="740800"/>
            <a:ext cx="3744000" cy="1007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3200"/>
            </a:lvl1pPr>
            <a:lvl2pPr lvl="1" algn="l">
              <a:lnSpc>
                <a:spcPct val="100000"/>
              </a:lnSpc>
              <a:spcBef>
                <a:spcPts val="0"/>
              </a:spcBef>
              <a:spcAft>
                <a:spcPts val="0"/>
              </a:spcAft>
              <a:buSzPts val="2400"/>
              <a:buNone/>
              <a:defRPr sz="3200"/>
            </a:lvl2pPr>
            <a:lvl3pPr lvl="2" algn="l">
              <a:lnSpc>
                <a:spcPct val="100000"/>
              </a:lnSpc>
              <a:spcBef>
                <a:spcPts val="0"/>
              </a:spcBef>
              <a:spcAft>
                <a:spcPts val="0"/>
              </a:spcAft>
              <a:buSzPts val="2400"/>
              <a:buNone/>
              <a:defRPr sz="3200"/>
            </a:lvl3pPr>
            <a:lvl4pPr lvl="3" algn="l">
              <a:lnSpc>
                <a:spcPct val="100000"/>
              </a:lnSpc>
              <a:spcBef>
                <a:spcPts val="0"/>
              </a:spcBef>
              <a:spcAft>
                <a:spcPts val="0"/>
              </a:spcAft>
              <a:buSzPts val="2400"/>
              <a:buNone/>
              <a:defRPr sz="3200"/>
            </a:lvl4pPr>
            <a:lvl5pPr lvl="4" algn="l">
              <a:lnSpc>
                <a:spcPct val="100000"/>
              </a:lnSpc>
              <a:spcBef>
                <a:spcPts val="0"/>
              </a:spcBef>
              <a:spcAft>
                <a:spcPts val="0"/>
              </a:spcAft>
              <a:buSzPts val="2400"/>
              <a:buNone/>
              <a:defRPr sz="3200"/>
            </a:lvl5pPr>
            <a:lvl6pPr lvl="5" algn="l">
              <a:lnSpc>
                <a:spcPct val="100000"/>
              </a:lnSpc>
              <a:spcBef>
                <a:spcPts val="0"/>
              </a:spcBef>
              <a:spcAft>
                <a:spcPts val="0"/>
              </a:spcAft>
              <a:buSzPts val="2400"/>
              <a:buNone/>
              <a:defRPr sz="3200"/>
            </a:lvl6pPr>
            <a:lvl7pPr lvl="6" algn="l">
              <a:lnSpc>
                <a:spcPct val="100000"/>
              </a:lnSpc>
              <a:spcBef>
                <a:spcPts val="0"/>
              </a:spcBef>
              <a:spcAft>
                <a:spcPts val="0"/>
              </a:spcAft>
              <a:buSzPts val="2400"/>
              <a:buNone/>
              <a:defRPr sz="3200"/>
            </a:lvl7pPr>
            <a:lvl8pPr lvl="7" algn="l">
              <a:lnSpc>
                <a:spcPct val="100000"/>
              </a:lnSpc>
              <a:spcBef>
                <a:spcPts val="0"/>
              </a:spcBef>
              <a:spcAft>
                <a:spcPts val="0"/>
              </a:spcAft>
              <a:buSzPts val="2400"/>
              <a:buNone/>
              <a:defRPr sz="3200"/>
            </a:lvl8pPr>
            <a:lvl9pPr lvl="8" algn="l">
              <a:lnSpc>
                <a:spcPct val="100000"/>
              </a:lnSpc>
              <a:spcBef>
                <a:spcPts val="0"/>
              </a:spcBef>
              <a:spcAft>
                <a:spcPts val="0"/>
              </a:spcAft>
              <a:buSzPts val="2400"/>
              <a:buNone/>
              <a:defRPr sz="3200"/>
            </a:lvl9pPr>
          </a:lstStyle>
          <a:p>
            <a:endParaRPr/>
          </a:p>
        </p:txBody>
      </p:sp>
      <p:sp>
        <p:nvSpPr>
          <p:cNvPr id="20" name="Google Shape;20;p4"/>
          <p:cNvSpPr txBox="1">
            <a:spLocks noGrp="1"/>
          </p:cNvSpPr>
          <p:nvPr>
            <p:ph type="body" idx="1"/>
          </p:nvPr>
        </p:nvSpPr>
        <p:spPr>
          <a:xfrm>
            <a:off x="415600" y="1852800"/>
            <a:ext cx="3744000" cy="4239200"/>
          </a:xfrm>
          <a:prstGeom prst="rect">
            <a:avLst/>
          </a:prstGeom>
          <a:noFill/>
          <a:ln>
            <a:noFill/>
          </a:ln>
        </p:spPr>
        <p:txBody>
          <a:bodyPr spcFirstLastPara="1" wrap="square" lIns="91425" tIns="91425" rIns="91425" bIns="91425" anchor="t" anchorCtr="0">
            <a:noAutofit/>
          </a:bodyPr>
          <a:lstStyle>
            <a:lvl1pPr marL="609585" lvl="0" indent="-406390" algn="l">
              <a:lnSpc>
                <a:spcPct val="115000"/>
              </a:lnSpc>
              <a:spcBef>
                <a:spcPts val="0"/>
              </a:spcBef>
              <a:spcAft>
                <a:spcPts val="0"/>
              </a:spcAft>
              <a:buSzPts val="1200"/>
              <a:buChar char="●"/>
              <a:defRPr sz="1600"/>
            </a:lvl1pPr>
            <a:lvl2pPr marL="1219170" lvl="1" indent="-406390" algn="l">
              <a:lnSpc>
                <a:spcPct val="115000"/>
              </a:lnSpc>
              <a:spcBef>
                <a:spcPts val="2133"/>
              </a:spcBef>
              <a:spcAft>
                <a:spcPts val="0"/>
              </a:spcAft>
              <a:buSzPts val="1200"/>
              <a:buChar char="○"/>
              <a:defRPr sz="1600"/>
            </a:lvl2pPr>
            <a:lvl3pPr marL="1828754" lvl="2" indent="-406390" algn="l">
              <a:lnSpc>
                <a:spcPct val="115000"/>
              </a:lnSpc>
              <a:spcBef>
                <a:spcPts val="2133"/>
              </a:spcBef>
              <a:spcAft>
                <a:spcPts val="0"/>
              </a:spcAft>
              <a:buSzPts val="1200"/>
              <a:buChar char="■"/>
              <a:defRPr sz="1600"/>
            </a:lvl3pPr>
            <a:lvl4pPr marL="2438339" lvl="3" indent="-406390" algn="l">
              <a:lnSpc>
                <a:spcPct val="115000"/>
              </a:lnSpc>
              <a:spcBef>
                <a:spcPts val="2133"/>
              </a:spcBef>
              <a:spcAft>
                <a:spcPts val="0"/>
              </a:spcAft>
              <a:buSzPts val="1200"/>
              <a:buChar char="●"/>
              <a:defRPr sz="1600"/>
            </a:lvl4pPr>
            <a:lvl5pPr marL="3047924" lvl="4" indent="-406390" algn="l">
              <a:lnSpc>
                <a:spcPct val="115000"/>
              </a:lnSpc>
              <a:spcBef>
                <a:spcPts val="2133"/>
              </a:spcBef>
              <a:spcAft>
                <a:spcPts val="0"/>
              </a:spcAft>
              <a:buSzPts val="1200"/>
              <a:buChar char="○"/>
              <a:defRPr sz="1600"/>
            </a:lvl5pPr>
            <a:lvl6pPr marL="3657509" lvl="5" indent="-406390" algn="l">
              <a:lnSpc>
                <a:spcPct val="115000"/>
              </a:lnSpc>
              <a:spcBef>
                <a:spcPts val="2133"/>
              </a:spcBef>
              <a:spcAft>
                <a:spcPts val="0"/>
              </a:spcAft>
              <a:buSzPts val="1200"/>
              <a:buChar char="■"/>
              <a:defRPr sz="1600"/>
            </a:lvl6pPr>
            <a:lvl7pPr marL="4267093" lvl="6" indent="-406390" algn="l">
              <a:lnSpc>
                <a:spcPct val="115000"/>
              </a:lnSpc>
              <a:spcBef>
                <a:spcPts val="2133"/>
              </a:spcBef>
              <a:spcAft>
                <a:spcPts val="0"/>
              </a:spcAft>
              <a:buSzPts val="1200"/>
              <a:buChar char="●"/>
              <a:defRPr sz="1600"/>
            </a:lvl7pPr>
            <a:lvl8pPr marL="4876678" lvl="7" indent="-406390" algn="l">
              <a:lnSpc>
                <a:spcPct val="115000"/>
              </a:lnSpc>
              <a:spcBef>
                <a:spcPts val="2133"/>
              </a:spcBef>
              <a:spcAft>
                <a:spcPts val="0"/>
              </a:spcAft>
              <a:buSzPts val="1200"/>
              <a:buChar char="○"/>
              <a:defRPr sz="1600"/>
            </a:lvl8pPr>
            <a:lvl9pPr marL="5486263" lvl="8" indent="-406390" algn="l">
              <a:lnSpc>
                <a:spcPct val="115000"/>
              </a:lnSpc>
              <a:spcBef>
                <a:spcPts val="2133"/>
              </a:spcBef>
              <a:spcAft>
                <a:spcPts val="2133"/>
              </a:spcAft>
              <a:buSzPts val="1200"/>
              <a:buChar char="■"/>
              <a:defRPr sz="1600"/>
            </a:lvl9pPr>
          </a:lstStyle>
          <a:p>
            <a:endParaRPr/>
          </a:p>
        </p:txBody>
      </p:sp>
      <p:sp>
        <p:nvSpPr>
          <p:cNvPr id="21" name="Google Shape;21;p4"/>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334406562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4800"/>
            </a:lvl1pPr>
            <a:lvl2pPr lvl="1" algn="ctr">
              <a:lnSpc>
                <a:spcPct val="100000"/>
              </a:lnSpc>
              <a:spcBef>
                <a:spcPts val="0"/>
              </a:spcBef>
              <a:spcAft>
                <a:spcPts val="0"/>
              </a:spcAft>
              <a:buSzPts val="3600"/>
              <a:buNone/>
              <a:defRPr sz="4800"/>
            </a:lvl2pPr>
            <a:lvl3pPr lvl="2" algn="ctr">
              <a:lnSpc>
                <a:spcPct val="100000"/>
              </a:lnSpc>
              <a:spcBef>
                <a:spcPts val="0"/>
              </a:spcBef>
              <a:spcAft>
                <a:spcPts val="0"/>
              </a:spcAft>
              <a:buSzPts val="3600"/>
              <a:buNone/>
              <a:defRPr sz="4800"/>
            </a:lvl3pPr>
            <a:lvl4pPr lvl="3" algn="ctr">
              <a:lnSpc>
                <a:spcPct val="100000"/>
              </a:lnSpc>
              <a:spcBef>
                <a:spcPts val="0"/>
              </a:spcBef>
              <a:spcAft>
                <a:spcPts val="0"/>
              </a:spcAft>
              <a:buSzPts val="3600"/>
              <a:buNone/>
              <a:defRPr sz="4800"/>
            </a:lvl4pPr>
            <a:lvl5pPr lvl="4" algn="ctr">
              <a:lnSpc>
                <a:spcPct val="100000"/>
              </a:lnSpc>
              <a:spcBef>
                <a:spcPts val="0"/>
              </a:spcBef>
              <a:spcAft>
                <a:spcPts val="0"/>
              </a:spcAft>
              <a:buSzPts val="3600"/>
              <a:buNone/>
              <a:defRPr sz="4800"/>
            </a:lvl5pPr>
            <a:lvl6pPr lvl="5" algn="ctr">
              <a:lnSpc>
                <a:spcPct val="100000"/>
              </a:lnSpc>
              <a:spcBef>
                <a:spcPts val="0"/>
              </a:spcBef>
              <a:spcAft>
                <a:spcPts val="0"/>
              </a:spcAft>
              <a:buSzPts val="3600"/>
              <a:buNone/>
              <a:defRPr sz="4800"/>
            </a:lvl6pPr>
            <a:lvl7pPr lvl="6" algn="ctr">
              <a:lnSpc>
                <a:spcPct val="100000"/>
              </a:lnSpc>
              <a:spcBef>
                <a:spcPts val="0"/>
              </a:spcBef>
              <a:spcAft>
                <a:spcPts val="0"/>
              </a:spcAft>
              <a:buSzPts val="3600"/>
              <a:buNone/>
              <a:defRPr sz="4800"/>
            </a:lvl7pPr>
            <a:lvl8pPr lvl="7" algn="ctr">
              <a:lnSpc>
                <a:spcPct val="100000"/>
              </a:lnSpc>
              <a:spcBef>
                <a:spcPts val="0"/>
              </a:spcBef>
              <a:spcAft>
                <a:spcPts val="0"/>
              </a:spcAft>
              <a:buSzPts val="3600"/>
              <a:buNone/>
              <a:defRPr sz="4800"/>
            </a:lvl8pPr>
            <a:lvl9pPr lvl="8" algn="ctr">
              <a:lnSpc>
                <a:spcPct val="100000"/>
              </a:lnSpc>
              <a:spcBef>
                <a:spcPts val="0"/>
              </a:spcBef>
              <a:spcAft>
                <a:spcPts val="0"/>
              </a:spcAft>
              <a:buSzPts val="3600"/>
              <a:buNone/>
              <a:defRPr sz="48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7212840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145165653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653667" y="600200"/>
            <a:ext cx="8490400" cy="5454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400"/>
            </a:lvl1pPr>
            <a:lvl2pPr lvl="1" algn="l">
              <a:lnSpc>
                <a:spcPct val="100000"/>
              </a:lnSpc>
              <a:spcBef>
                <a:spcPts val="0"/>
              </a:spcBef>
              <a:spcAft>
                <a:spcPts val="0"/>
              </a:spcAft>
              <a:buSzPts val="4800"/>
              <a:buNone/>
              <a:defRPr sz="6400"/>
            </a:lvl2pPr>
            <a:lvl3pPr lvl="2" algn="l">
              <a:lnSpc>
                <a:spcPct val="100000"/>
              </a:lnSpc>
              <a:spcBef>
                <a:spcPts val="0"/>
              </a:spcBef>
              <a:spcAft>
                <a:spcPts val="0"/>
              </a:spcAft>
              <a:buSzPts val="4800"/>
              <a:buNone/>
              <a:defRPr sz="6400"/>
            </a:lvl3pPr>
            <a:lvl4pPr lvl="3" algn="l">
              <a:lnSpc>
                <a:spcPct val="100000"/>
              </a:lnSpc>
              <a:spcBef>
                <a:spcPts val="0"/>
              </a:spcBef>
              <a:spcAft>
                <a:spcPts val="0"/>
              </a:spcAft>
              <a:buSzPts val="4800"/>
              <a:buNone/>
              <a:defRPr sz="6400"/>
            </a:lvl4pPr>
            <a:lvl5pPr lvl="4" algn="l">
              <a:lnSpc>
                <a:spcPct val="100000"/>
              </a:lnSpc>
              <a:spcBef>
                <a:spcPts val="0"/>
              </a:spcBef>
              <a:spcAft>
                <a:spcPts val="0"/>
              </a:spcAft>
              <a:buSzPts val="4800"/>
              <a:buNone/>
              <a:defRPr sz="6400"/>
            </a:lvl5pPr>
            <a:lvl6pPr lvl="5" algn="l">
              <a:lnSpc>
                <a:spcPct val="100000"/>
              </a:lnSpc>
              <a:spcBef>
                <a:spcPts val="0"/>
              </a:spcBef>
              <a:spcAft>
                <a:spcPts val="0"/>
              </a:spcAft>
              <a:buSzPts val="4800"/>
              <a:buNone/>
              <a:defRPr sz="6400"/>
            </a:lvl6pPr>
            <a:lvl7pPr lvl="6" algn="l">
              <a:lnSpc>
                <a:spcPct val="100000"/>
              </a:lnSpc>
              <a:spcBef>
                <a:spcPts val="0"/>
              </a:spcBef>
              <a:spcAft>
                <a:spcPts val="0"/>
              </a:spcAft>
              <a:buSzPts val="4800"/>
              <a:buNone/>
              <a:defRPr sz="6400"/>
            </a:lvl7pPr>
            <a:lvl8pPr lvl="7" algn="l">
              <a:lnSpc>
                <a:spcPct val="100000"/>
              </a:lnSpc>
              <a:spcBef>
                <a:spcPts val="0"/>
              </a:spcBef>
              <a:spcAft>
                <a:spcPts val="0"/>
              </a:spcAft>
              <a:buSzPts val="4800"/>
              <a:buNone/>
              <a:defRPr sz="6400"/>
            </a:lvl8pPr>
            <a:lvl9pPr lvl="8" algn="l">
              <a:lnSpc>
                <a:spcPct val="100000"/>
              </a:lnSpc>
              <a:spcBef>
                <a:spcPts val="0"/>
              </a:spcBef>
              <a:spcAft>
                <a:spcPts val="0"/>
              </a:spcAft>
              <a:buSzPts val="4800"/>
              <a:buNone/>
              <a:defRPr sz="6400"/>
            </a:lvl9pPr>
          </a:lstStyle>
          <a:p>
            <a:endParaRPr/>
          </a:p>
        </p:txBody>
      </p:sp>
      <p:sp>
        <p:nvSpPr>
          <p:cNvPr id="30" name="Google Shape;30;p7"/>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29934111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415600" y="1474833"/>
            <a:ext cx="11360800" cy="26180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6000"/>
            </a:lvl1pPr>
            <a:lvl2pPr lvl="1" algn="ctr">
              <a:lnSpc>
                <a:spcPct val="100000"/>
              </a:lnSpc>
              <a:spcBef>
                <a:spcPts val="0"/>
              </a:spcBef>
              <a:spcAft>
                <a:spcPts val="0"/>
              </a:spcAft>
              <a:buSzPts val="12000"/>
              <a:buNone/>
              <a:defRPr sz="16000"/>
            </a:lvl2pPr>
            <a:lvl3pPr lvl="2" algn="ctr">
              <a:lnSpc>
                <a:spcPct val="100000"/>
              </a:lnSpc>
              <a:spcBef>
                <a:spcPts val="0"/>
              </a:spcBef>
              <a:spcAft>
                <a:spcPts val="0"/>
              </a:spcAft>
              <a:buSzPts val="12000"/>
              <a:buNone/>
              <a:defRPr sz="16000"/>
            </a:lvl3pPr>
            <a:lvl4pPr lvl="3" algn="ctr">
              <a:lnSpc>
                <a:spcPct val="100000"/>
              </a:lnSpc>
              <a:spcBef>
                <a:spcPts val="0"/>
              </a:spcBef>
              <a:spcAft>
                <a:spcPts val="0"/>
              </a:spcAft>
              <a:buSzPts val="12000"/>
              <a:buNone/>
              <a:defRPr sz="16000"/>
            </a:lvl4pPr>
            <a:lvl5pPr lvl="4" algn="ctr">
              <a:lnSpc>
                <a:spcPct val="100000"/>
              </a:lnSpc>
              <a:spcBef>
                <a:spcPts val="0"/>
              </a:spcBef>
              <a:spcAft>
                <a:spcPts val="0"/>
              </a:spcAft>
              <a:buSzPts val="12000"/>
              <a:buNone/>
              <a:defRPr sz="16000"/>
            </a:lvl5pPr>
            <a:lvl6pPr lvl="5" algn="ctr">
              <a:lnSpc>
                <a:spcPct val="100000"/>
              </a:lnSpc>
              <a:spcBef>
                <a:spcPts val="0"/>
              </a:spcBef>
              <a:spcAft>
                <a:spcPts val="0"/>
              </a:spcAft>
              <a:buSzPts val="12000"/>
              <a:buNone/>
              <a:defRPr sz="16000"/>
            </a:lvl6pPr>
            <a:lvl7pPr lvl="6" algn="ctr">
              <a:lnSpc>
                <a:spcPct val="100000"/>
              </a:lnSpc>
              <a:spcBef>
                <a:spcPts val="0"/>
              </a:spcBef>
              <a:spcAft>
                <a:spcPts val="0"/>
              </a:spcAft>
              <a:buSzPts val="12000"/>
              <a:buNone/>
              <a:defRPr sz="16000"/>
            </a:lvl7pPr>
            <a:lvl8pPr lvl="7" algn="ctr">
              <a:lnSpc>
                <a:spcPct val="100000"/>
              </a:lnSpc>
              <a:spcBef>
                <a:spcPts val="0"/>
              </a:spcBef>
              <a:spcAft>
                <a:spcPts val="0"/>
              </a:spcAft>
              <a:buSzPts val="12000"/>
              <a:buNone/>
              <a:defRPr sz="16000"/>
            </a:lvl8pPr>
            <a:lvl9pPr lvl="8" algn="ctr">
              <a:lnSpc>
                <a:spcPct val="100000"/>
              </a:lnSpc>
              <a:spcBef>
                <a:spcPts val="0"/>
              </a:spcBef>
              <a:spcAft>
                <a:spcPts val="0"/>
              </a:spcAft>
              <a:buSzPts val="12000"/>
              <a:buNone/>
              <a:defRPr sz="16000"/>
            </a:lvl9pPr>
          </a:lstStyle>
          <a:p>
            <a:r>
              <a:t>xx%</a:t>
            </a:r>
          </a:p>
        </p:txBody>
      </p:sp>
      <p:sp>
        <p:nvSpPr>
          <p:cNvPr id="47" name="Google Shape;47;p11"/>
          <p:cNvSpPr txBox="1">
            <a:spLocks noGrp="1"/>
          </p:cNvSpPr>
          <p:nvPr>
            <p:ph type="body" idx="1"/>
          </p:nvPr>
        </p:nvSpPr>
        <p:spPr>
          <a:xfrm>
            <a:off x="415600" y="4202967"/>
            <a:ext cx="11360800" cy="1734400"/>
          </a:xfrm>
          <a:prstGeom prst="rect">
            <a:avLst/>
          </a:prstGeom>
          <a:noFill/>
          <a:ln>
            <a:noFill/>
          </a:ln>
        </p:spPr>
        <p:txBody>
          <a:bodyPr spcFirstLastPara="1" wrap="square" lIns="91425" tIns="91425" rIns="91425" bIns="91425" anchor="t" anchorCtr="0">
            <a:noAutofit/>
          </a:bodyPr>
          <a:lstStyle>
            <a:lvl1pPr marL="609585" lvl="0" indent="-457189" algn="ctr">
              <a:lnSpc>
                <a:spcPct val="115000"/>
              </a:lnSpc>
              <a:spcBef>
                <a:spcPts val="0"/>
              </a:spcBef>
              <a:spcAft>
                <a:spcPts val="0"/>
              </a:spcAft>
              <a:buSzPts val="1800"/>
              <a:buChar char="●"/>
              <a:defRPr/>
            </a:lvl1pPr>
            <a:lvl2pPr marL="1219170" lvl="1" indent="-423323" algn="ctr">
              <a:lnSpc>
                <a:spcPct val="115000"/>
              </a:lnSpc>
              <a:spcBef>
                <a:spcPts val="2133"/>
              </a:spcBef>
              <a:spcAft>
                <a:spcPts val="0"/>
              </a:spcAft>
              <a:buSzPts val="1400"/>
              <a:buChar char="○"/>
              <a:defRPr/>
            </a:lvl2pPr>
            <a:lvl3pPr marL="1828754" lvl="2" indent="-423323" algn="ctr">
              <a:lnSpc>
                <a:spcPct val="115000"/>
              </a:lnSpc>
              <a:spcBef>
                <a:spcPts val="2133"/>
              </a:spcBef>
              <a:spcAft>
                <a:spcPts val="0"/>
              </a:spcAft>
              <a:buSzPts val="1400"/>
              <a:buChar char="■"/>
              <a:defRPr/>
            </a:lvl3pPr>
            <a:lvl4pPr marL="2438339" lvl="3" indent="-423323" algn="ctr">
              <a:lnSpc>
                <a:spcPct val="115000"/>
              </a:lnSpc>
              <a:spcBef>
                <a:spcPts val="2133"/>
              </a:spcBef>
              <a:spcAft>
                <a:spcPts val="0"/>
              </a:spcAft>
              <a:buSzPts val="1400"/>
              <a:buChar char="●"/>
              <a:defRPr/>
            </a:lvl4pPr>
            <a:lvl5pPr marL="3047924" lvl="4" indent="-423323" algn="ctr">
              <a:lnSpc>
                <a:spcPct val="115000"/>
              </a:lnSpc>
              <a:spcBef>
                <a:spcPts val="2133"/>
              </a:spcBef>
              <a:spcAft>
                <a:spcPts val="0"/>
              </a:spcAft>
              <a:buSzPts val="1400"/>
              <a:buChar char="○"/>
              <a:defRPr/>
            </a:lvl5pPr>
            <a:lvl6pPr marL="3657509" lvl="5" indent="-423323" algn="ctr">
              <a:lnSpc>
                <a:spcPct val="115000"/>
              </a:lnSpc>
              <a:spcBef>
                <a:spcPts val="2133"/>
              </a:spcBef>
              <a:spcAft>
                <a:spcPts val="0"/>
              </a:spcAft>
              <a:buSzPts val="1400"/>
              <a:buChar char="■"/>
              <a:defRPr/>
            </a:lvl6pPr>
            <a:lvl7pPr marL="4267093" lvl="6" indent="-423323" algn="ctr">
              <a:lnSpc>
                <a:spcPct val="115000"/>
              </a:lnSpc>
              <a:spcBef>
                <a:spcPts val="2133"/>
              </a:spcBef>
              <a:spcAft>
                <a:spcPts val="0"/>
              </a:spcAft>
              <a:buSzPts val="1400"/>
              <a:buChar char="●"/>
              <a:defRPr/>
            </a:lvl7pPr>
            <a:lvl8pPr marL="4876678" lvl="7" indent="-423323" algn="ctr">
              <a:lnSpc>
                <a:spcPct val="115000"/>
              </a:lnSpc>
              <a:spcBef>
                <a:spcPts val="2133"/>
              </a:spcBef>
              <a:spcAft>
                <a:spcPts val="0"/>
              </a:spcAft>
              <a:buSzPts val="1400"/>
              <a:buChar char="○"/>
              <a:defRPr/>
            </a:lvl8pPr>
            <a:lvl9pPr marL="5486263" lvl="8" indent="-423323" algn="ctr">
              <a:lnSpc>
                <a:spcPct val="115000"/>
              </a:lnSpc>
              <a:spcBef>
                <a:spcPts val="2133"/>
              </a:spcBef>
              <a:spcAft>
                <a:spcPts val="2133"/>
              </a:spcAft>
              <a:buSzPts val="1400"/>
              <a:buChar char="■"/>
              <a:defRPr/>
            </a:lvl9pPr>
          </a:lstStyle>
          <a:p>
            <a:endParaRPr/>
          </a:p>
        </p:txBody>
      </p:sp>
      <p:sp>
        <p:nvSpPr>
          <p:cNvPr id="48" name="Google Shape;48;p11"/>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s-419" smtClean="0"/>
              <a:pPr/>
              <a:t>‹Nº›</a:t>
            </a:fld>
            <a:endParaRPr lang="es-419"/>
          </a:p>
        </p:txBody>
      </p:sp>
    </p:spTree>
    <p:extLst>
      <p:ext uri="{BB962C8B-B14F-4D97-AF65-F5344CB8AC3E}">
        <p14:creationId xmlns:p14="http://schemas.microsoft.com/office/powerpoint/2010/main" val="74587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IOR 1">
    <p:spTree>
      <p:nvGrpSpPr>
        <p:cNvPr id="1" name=""/>
        <p:cNvGrpSpPr/>
        <p:nvPr/>
      </p:nvGrpSpPr>
      <p:grpSpPr>
        <a:xfrm>
          <a:off x="0" y="0"/>
          <a:ext cx="0" cy="0"/>
          <a:chOff x="0" y="0"/>
          <a:chExt cx="0" cy="0"/>
        </a:xfrm>
      </p:grpSpPr>
      <p:sp>
        <p:nvSpPr>
          <p:cNvPr id="6" name="Marcador de texto 26">
            <a:extLst>
              <a:ext uri="{FF2B5EF4-FFF2-40B4-BE49-F238E27FC236}">
                <a16:creationId xmlns:a16="http://schemas.microsoft.com/office/drawing/2014/main" id="{3387B960-FFF9-CB57-ACA9-C9E1213259F5}"/>
              </a:ext>
            </a:extLst>
          </p:cNvPr>
          <p:cNvSpPr>
            <a:spLocks noGrp="1"/>
          </p:cNvSpPr>
          <p:nvPr>
            <p:ph type="body" sz="quarter" idx="13" hasCustomPrompt="1"/>
          </p:nvPr>
        </p:nvSpPr>
        <p:spPr>
          <a:xfrm>
            <a:off x="654685" y="551041"/>
            <a:ext cx="4916775" cy="469685"/>
          </a:xfrm>
        </p:spPr>
        <p:txBody>
          <a:bodyPr>
            <a:noAutofit/>
          </a:bodyPr>
          <a:lstStyle>
            <a:lvl1pPr algn="l">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7" name="Marcador de texto 3">
            <a:extLst>
              <a:ext uri="{FF2B5EF4-FFF2-40B4-BE49-F238E27FC236}">
                <a16:creationId xmlns:a16="http://schemas.microsoft.com/office/drawing/2014/main" id="{149A11D1-EAA1-0BB7-CFE5-9056CB346D13}"/>
              </a:ext>
            </a:extLst>
          </p:cNvPr>
          <p:cNvSpPr>
            <a:spLocks noGrp="1"/>
          </p:cNvSpPr>
          <p:nvPr>
            <p:ph type="body" sz="quarter" idx="14" hasCustomPrompt="1"/>
          </p:nvPr>
        </p:nvSpPr>
        <p:spPr>
          <a:xfrm>
            <a:off x="640715" y="1137571"/>
            <a:ext cx="4930746" cy="553006"/>
          </a:xfrm>
        </p:spPr>
        <p:txBody>
          <a:bodyPr>
            <a:normAutofit/>
          </a:bodyPr>
          <a:lstStyle>
            <a:lvl1pPr>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8" name="Rectángulo 7">
            <a:extLst>
              <a:ext uri="{FF2B5EF4-FFF2-40B4-BE49-F238E27FC236}">
                <a16:creationId xmlns:a16="http://schemas.microsoft.com/office/drawing/2014/main" id="{D4BF3825-8CDE-15D1-473C-F04253CD9789}"/>
              </a:ext>
            </a:extLst>
          </p:cNvPr>
          <p:cNvSpPr/>
          <p:nvPr userDrawn="1"/>
        </p:nvSpPr>
        <p:spPr>
          <a:xfrm>
            <a:off x="0" y="0"/>
            <a:ext cx="552893" cy="552893"/>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14" name="Grupo 13">
            <a:extLst>
              <a:ext uri="{FF2B5EF4-FFF2-40B4-BE49-F238E27FC236}">
                <a16:creationId xmlns:a16="http://schemas.microsoft.com/office/drawing/2014/main" id="{DBF54666-A2EC-90FE-7052-73357A52AE9A}"/>
              </a:ext>
            </a:extLst>
          </p:cNvPr>
          <p:cNvGrpSpPr/>
          <p:nvPr userDrawn="1"/>
        </p:nvGrpSpPr>
        <p:grpSpPr>
          <a:xfrm>
            <a:off x="10559057" y="6273209"/>
            <a:ext cx="1405082" cy="320986"/>
            <a:chOff x="8941676" y="5879067"/>
            <a:chExt cx="2618425" cy="598170"/>
          </a:xfrm>
        </p:grpSpPr>
        <p:sp>
          <p:nvSpPr>
            <p:cNvPr id="9" name="object 2">
              <a:extLst>
                <a:ext uri="{FF2B5EF4-FFF2-40B4-BE49-F238E27FC236}">
                  <a16:creationId xmlns:a16="http://schemas.microsoft.com/office/drawing/2014/main" id="{371A0572-EF4B-CA79-4539-AA0A2E4CD96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0" name="object 3">
              <a:extLst>
                <a:ext uri="{FF2B5EF4-FFF2-40B4-BE49-F238E27FC236}">
                  <a16:creationId xmlns:a16="http://schemas.microsoft.com/office/drawing/2014/main" id="{1BA993DD-B802-B0F6-BB6C-691D8C644DF2}"/>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1" name="object 4">
              <a:extLst>
                <a:ext uri="{FF2B5EF4-FFF2-40B4-BE49-F238E27FC236}">
                  <a16:creationId xmlns:a16="http://schemas.microsoft.com/office/drawing/2014/main" id="{C3421982-2587-852B-E105-195C0E7D9D9F}"/>
                </a:ext>
              </a:extLst>
            </p:cNvPr>
            <p:cNvGrpSpPr/>
            <p:nvPr userDrawn="1"/>
          </p:nvGrpSpPr>
          <p:grpSpPr>
            <a:xfrm>
              <a:off x="11114331" y="5879067"/>
              <a:ext cx="445770" cy="598170"/>
              <a:chOff x="18406074" y="10234089"/>
              <a:chExt cx="445770" cy="598170"/>
            </a:xfrm>
          </p:grpSpPr>
          <p:sp>
            <p:nvSpPr>
              <p:cNvPr id="12" name="object 5">
                <a:extLst>
                  <a:ext uri="{FF2B5EF4-FFF2-40B4-BE49-F238E27FC236}">
                    <a16:creationId xmlns:a16="http://schemas.microsoft.com/office/drawing/2014/main" id="{7422255E-C44F-6988-4785-AAC71FA19F3B}"/>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3" name="object 6">
                <a:extLst>
                  <a:ext uri="{FF2B5EF4-FFF2-40B4-BE49-F238E27FC236}">
                    <a16:creationId xmlns:a16="http://schemas.microsoft.com/office/drawing/2014/main" id="{C9735AE4-9BC0-BA7F-18A3-3B4538726A97}"/>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3" name="Imagen 2">
            <a:extLst>
              <a:ext uri="{FF2B5EF4-FFF2-40B4-BE49-F238E27FC236}">
                <a16:creationId xmlns:a16="http://schemas.microsoft.com/office/drawing/2014/main" id="{0B8A2F42-00CA-3BF5-D8D0-4B68FE7E8824}"/>
              </a:ext>
            </a:extLst>
          </p:cNvPr>
          <p:cNvPicPr>
            <a:picLocks noChangeAspect="1"/>
          </p:cNvPicPr>
          <p:nvPr userDrawn="1"/>
        </p:nvPicPr>
        <p:blipFill>
          <a:blip r:embed="rId3"/>
          <a:stretch>
            <a:fillRect/>
          </a:stretch>
        </p:blipFill>
        <p:spPr>
          <a:xfrm rot="5400000">
            <a:off x="2714468" y="4342374"/>
            <a:ext cx="119408" cy="4238978"/>
          </a:xfrm>
          <a:prstGeom prst="rect">
            <a:avLst/>
          </a:prstGeom>
        </p:spPr>
      </p:pic>
    </p:spTree>
    <p:extLst>
      <p:ext uri="{BB962C8B-B14F-4D97-AF65-F5344CB8AC3E}">
        <p14:creationId xmlns:p14="http://schemas.microsoft.com/office/powerpoint/2010/main" val="4245125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IOR 2">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4459705"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Rectángulo 2">
            <a:extLst>
              <a:ext uri="{FF2B5EF4-FFF2-40B4-BE49-F238E27FC236}">
                <a16:creationId xmlns:a16="http://schemas.microsoft.com/office/drawing/2014/main" id="{989D0323-C2ED-C0E8-73FE-BEAB8CFEAEB8}"/>
              </a:ext>
            </a:extLst>
          </p:cNvPr>
          <p:cNvSpPr/>
          <p:nvPr userDrawn="1"/>
        </p:nvSpPr>
        <p:spPr>
          <a:xfrm>
            <a:off x="970947" y="900877"/>
            <a:ext cx="3748474" cy="5056245"/>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4" name="Gráfico 3">
            <a:extLst>
              <a:ext uri="{FF2B5EF4-FFF2-40B4-BE49-F238E27FC236}">
                <a16:creationId xmlns:a16="http://schemas.microsoft.com/office/drawing/2014/main" id="{3A500616-0E5D-9D67-2AD4-83DFD6FEB7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flipV="1">
            <a:off x="10929134" y="3487483"/>
            <a:ext cx="2392160" cy="133572"/>
          </a:xfrm>
          <a:prstGeom prst="rect">
            <a:avLst/>
          </a:prstGeom>
        </p:spPr>
      </p:pic>
      <p:sp>
        <p:nvSpPr>
          <p:cNvPr id="15" name="Marcador de título 1">
            <a:extLst>
              <a:ext uri="{FF2B5EF4-FFF2-40B4-BE49-F238E27FC236}">
                <a16:creationId xmlns:a16="http://schemas.microsoft.com/office/drawing/2014/main" id="{F57429FB-BAB3-46DE-9370-D3C110C6572A}"/>
              </a:ext>
            </a:extLst>
          </p:cNvPr>
          <p:cNvSpPr>
            <a:spLocks noGrp="1"/>
          </p:cNvSpPr>
          <p:nvPr>
            <p:ph type="title" hasCustomPrompt="1"/>
          </p:nvPr>
        </p:nvSpPr>
        <p:spPr>
          <a:xfrm>
            <a:off x="1477466" y="2219158"/>
            <a:ext cx="2805775" cy="1627331"/>
          </a:xfrm>
          <a:prstGeom prst="rect">
            <a:avLst/>
          </a:prstGeom>
        </p:spPr>
        <p:txBody>
          <a:bodyPr vert="horz" lIns="91440" tIns="45720" rIns="91440" bIns="45720" rtlCol="0" anchor="ctr">
            <a:normAutofit/>
          </a:bodyPr>
          <a:lstStyle>
            <a:lvl1pPr>
              <a:defRPr sz="3200" b="1">
                <a:solidFill>
                  <a:schemeClr val="bg1"/>
                </a:solidFill>
                <a:latin typeface="Arial" panose="020B0604020202020204" pitchFamily="34" charset="0"/>
                <a:cs typeface="Arial" panose="020B0604020202020204" pitchFamily="34" charset="0"/>
              </a:defRPr>
            </a:lvl1pPr>
          </a:lstStyle>
          <a:p>
            <a:r>
              <a:rPr lang="es-MX" dirty="0"/>
              <a:t>Haz clic para modificar título</a:t>
            </a:r>
            <a:endParaRPr lang="es-CL" dirty="0"/>
          </a:p>
        </p:txBody>
      </p:sp>
      <p:sp>
        <p:nvSpPr>
          <p:cNvPr id="16" name="Marcador de texto 2">
            <a:extLst>
              <a:ext uri="{FF2B5EF4-FFF2-40B4-BE49-F238E27FC236}">
                <a16:creationId xmlns:a16="http://schemas.microsoft.com/office/drawing/2014/main" id="{4F8D0BB2-7009-A53E-830B-0224847CA34E}"/>
              </a:ext>
            </a:extLst>
          </p:cNvPr>
          <p:cNvSpPr>
            <a:spLocks noGrp="1"/>
          </p:cNvSpPr>
          <p:nvPr>
            <p:ph idx="1" hasCustomPrompt="1"/>
          </p:nvPr>
        </p:nvSpPr>
        <p:spPr>
          <a:xfrm>
            <a:off x="1477466" y="4008906"/>
            <a:ext cx="2805775" cy="746396"/>
          </a:xfrm>
          <a:prstGeom prst="rect">
            <a:avLst/>
          </a:prstGeom>
        </p:spPr>
        <p:txBody>
          <a:bodyPr vert="horz" lIns="91440" tIns="45720" rIns="91440" bIns="45720" rtlCol="0">
            <a:normAutofit/>
          </a:bodyPr>
          <a:lstStyle>
            <a:lvl1pPr>
              <a:defRPr b="0" i="0">
                <a:solidFill>
                  <a:schemeClr val="bg1"/>
                </a:solidFill>
                <a:latin typeface="Arial" panose="020B0604020202020204" pitchFamily="34" charset="0"/>
                <a:cs typeface="Arial" panose="020B0604020202020204" pitchFamily="34" charset="0"/>
              </a:defRPr>
            </a:lvl1pPr>
          </a:lstStyle>
          <a:p>
            <a:pPr lvl="0"/>
            <a:r>
              <a:rPr lang="es-MX" dirty="0"/>
              <a:t>Haz clic para modificar bajada</a:t>
            </a:r>
            <a:endParaRPr lang="es-CL" dirty="0"/>
          </a:p>
        </p:txBody>
      </p:sp>
      <p:grpSp>
        <p:nvGrpSpPr>
          <p:cNvPr id="6" name="Grupo 5">
            <a:extLst>
              <a:ext uri="{FF2B5EF4-FFF2-40B4-BE49-F238E27FC236}">
                <a16:creationId xmlns:a16="http://schemas.microsoft.com/office/drawing/2014/main" id="{30600BA2-FE25-D617-556A-284E126C4526}"/>
              </a:ext>
            </a:extLst>
          </p:cNvPr>
          <p:cNvGrpSpPr/>
          <p:nvPr userDrawn="1"/>
        </p:nvGrpSpPr>
        <p:grpSpPr>
          <a:xfrm>
            <a:off x="10559057" y="6273209"/>
            <a:ext cx="1405082" cy="320986"/>
            <a:chOff x="8941676" y="5879067"/>
            <a:chExt cx="2618425" cy="598170"/>
          </a:xfrm>
        </p:grpSpPr>
        <p:sp>
          <p:nvSpPr>
            <p:cNvPr id="7" name="object 2">
              <a:extLst>
                <a:ext uri="{FF2B5EF4-FFF2-40B4-BE49-F238E27FC236}">
                  <a16:creationId xmlns:a16="http://schemas.microsoft.com/office/drawing/2014/main" id="{214DF2C4-F04D-3C80-781C-59FD036C679C}"/>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8" name="object 3">
              <a:extLst>
                <a:ext uri="{FF2B5EF4-FFF2-40B4-BE49-F238E27FC236}">
                  <a16:creationId xmlns:a16="http://schemas.microsoft.com/office/drawing/2014/main" id="{6664B434-EC06-B2A1-112A-CFBBD91843D1}"/>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7" name="object 4">
              <a:extLst>
                <a:ext uri="{FF2B5EF4-FFF2-40B4-BE49-F238E27FC236}">
                  <a16:creationId xmlns:a16="http://schemas.microsoft.com/office/drawing/2014/main" id="{78BE0504-3454-CB76-4D2B-96730BFC194F}"/>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E08B512B-19D5-31EE-38BB-ECE0FD6B8C78}"/>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2816031D-2FBD-6D3D-C3AA-EDAC01B1B7B3}"/>
                  </a:ext>
                </a:extLst>
              </p:cNvPr>
              <p:cNvPicPr/>
              <p:nvPr/>
            </p:nvPicPr>
            <p:blipFill>
              <a:blip r:embed="rId4"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9C188DE4-1C8A-750A-9834-317895F22B2F}"/>
              </a:ext>
            </a:extLst>
          </p:cNvPr>
          <p:cNvPicPr>
            <a:picLocks noChangeAspect="1"/>
          </p:cNvPicPr>
          <p:nvPr userDrawn="1"/>
        </p:nvPicPr>
        <p:blipFill>
          <a:blip r:embed="rId5"/>
          <a:stretch>
            <a:fillRect/>
          </a:stretch>
        </p:blipFill>
        <p:spPr>
          <a:xfrm>
            <a:off x="460414" y="1315256"/>
            <a:ext cx="119084" cy="4227489"/>
          </a:xfrm>
          <a:prstGeom prst="rect">
            <a:avLst/>
          </a:prstGeom>
        </p:spPr>
      </p:pic>
    </p:spTree>
    <p:extLst>
      <p:ext uri="{BB962C8B-B14F-4D97-AF65-F5344CB8AC3E}">
        <p14:creationId xmlns:p14="http://schemas.microsoft.com/office/powerpoint/2010/main" val="3652869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IOR 3">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97BCC7D-6F08-8B7A-0AE6-494B19B085FA}"/>
              </a:ext>
            </a:extLst>
          </p:cNvPr>
          <p:cNvSpPr/>
          <p:nvPr userDrawn="1"/>
        </p:nvSpPr>
        <p:spPr>
          <a:xfrm>
            <a:off x="0" y="0"/>
            <a:ext cx="1155032"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6" name="Rectángulo 5">
            <a:extLst>
              <a:ext uri="{FF2B5EF4-FFF2-40B4-BE49-F238E27FC236}">
                <a16:creationId xmlns:a16="http://schemas.microsoft.com/office/drawing/2014/main" id="{7CFD1A2D-962B-1B2F-8EFE-116133732487}"/>
              </a:ext>
            </a:extLst>
          </p:cNvPr>
          <p:cNvSpPr/>
          <p:nvPr userDrawn="1"/>
        </p:nvSpPr>
        <p:spPr>
          <a:xfrm>
            <a:off x="485631" y="405838"/>
            <a:ext cx="155636" cy="155636"/>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sz="1351"/>
          </a:p>
        </p:txBody>
      </p:sp>
      <p:sp>
        <p:nvSpPr>
          <p:cNvPr id="7" name="Marcador de texto 26">
            <a:extLst>
              <a:ext uri="{FF2B5EF4-FFF2-40B4-BE49-F238E27FC236}">
                <a16:creationId xmlns:a16="http://schemas.microsoft.com/office/drawing/2014/main" id="{FC12E6C9-B6C7-FBEC-A203-87F5181A3034}"/>
              </a:ext>
            </a:extLst>
          </p:cNvPr>
          <p:cNvSpPr>
            <a:spLocks noGrp="1"/>
          </p:cNvSpPr>
          <p:nvPr>
            <p:ph type="body" sz="quarter" idx="13" hasCustomPrompt="1"/>
          </p:nvPr>
        </p:nvSpPr>
        <p:spPr>
          <a:xfrm>
            <a:off x="6510853" y="405838"/>
            <a:ext cx="4916775" cy="469685"/>
          </a:xfrm>
        </p:spPr>
        <p:txBody>
          <a:bodyPr>
            <a:noAutofit/>
          </a:bodyPr>
          <a:lstStyle>
            <a:lvl1pPr marL="0" indent="0" algn="r">
              <a:buNone/>
              <a:defRPr sz="3200" b="1">
                <a:solidFill>
                  <a:schemeClr val="tx1"/>
                </a:solidFill>
                <a:latin typeface="Arial" panose="020B0604020202020204" pitchFamily="34" charset="0"/>
                <a:cs typeface="Arial" panose="020B0604020202020204" pitchFamily="34" charset="0"/>
              </a:defRPr>
            </a:lvl1pPr>
          </a:lstStyle>
          <a:p>
            <a:r>
              <a:rPr lang="es-ES" dirty="0"/>
              <a:t>MODIFICAR TITULO</a:t>
            </a:r>
            <a:endParaRPr lang="es-CL" dirty="0"/>
          </a:p>
        </p:txBody>
      </p:sp>
      <p:sp>
        <p:nvSpPr>
          <p:cNvPr id="8" name="Marcador de texto 3">
            <a:extLst>
              <a:ext uri="{FF2B5EF4-FFF2-40B4-BE49-F238E27FC236}">
                <a16:creationId xmlns:a16="http://schemas.microsoft.com/office/drawing/2014/main" id="{1CE8A453-8074-39A1-48E5-2C3C6BECABC8}"/>
              </a:ext>
            </a:extLst>
          </p:cNvPr>
          <p:cNvSpPr>
            <a:spLocks noGrp="1"/>
          </p:cNvSpPr>
          <p:nvPr>
            <p:ph type="body" sz="quarter" idx="14" hasCustomPrompt="1"/>
          </p:nvPr>
        </p:nvSpPr>
        <p:spPr>
          <a:xfrm>
            <a:off x="6510853" y="976146"/>
            <a:ext cx="4930746" cy="281800"/>
          </a:xfrm>
        </p:spPr>
        <p:txBody>
          <a:bodyPr>
            <a:normAutofit/>
          </a:bodyPr>
          <a:lstStyle>
            <a:lvl1pPr marL="0" indent="0" algn="r">
              <a:buNone/>
              <a:defRPr sz="1400">
                <a:latin typeface="Arial" panose="020B0604020202020204" pitchFamily="34" charset="0"/>
                <a:cs typeface="Arial" panose="020B0604020202020204" pitchFamily="34" charset="0"/>
              </a:defRPr>
            </a:lvl1pPr>
          </a:lstStyle>
          <a:p>
            <a:r>
              <a:rPr lang="es-ES" dirty="0"/>
              <a:t>Haz clic para modificar o eliminar bajada</a:t>
            </a:r>
          </a:p>
          <a:p>
            <a:endParaRPr lang="es-ES" dirty="0"/>
          </a:p>
        </p:txBody>
      </p:sp>
      <p:sp>
        <p:nvSpPr>
          <p:cNvPr id="17" name="Rectángulo 16">
            <a:extLst>
              <a:ext uri="{FF2B5EF4-FFF2-40B4-BE49-F238E27FC236}">
                <a16:creationId xmlns:a16="http://schemas.microsoft.com/office/drawing/2014/main" id="{C0D8A9F2-7C34-CC0C-4A65-766C6591434E}"/>
              </a:ext>
            </a:extLst>
          </p:cNvPr>
          <p:cNvSpPr/>
          <p:nvPr userDrawn="1"/>
        </p:nvSpPr>
        <p:spPr>
          <a:xfrm>
            <a:off x="11551912" y="483656"/>
            <a:ext cx="271438" cy="271438"/>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3" name="Grupo 2">
            <a:extLst>
              <a:ext uri="{FF2B5EF4-FFF2-40B4-BE49-F238E27FC236}">
                <a16:creationId xmlns:a16="http://schemas.microsoft.com/office/drawing/2014/main" id="{427846E3-6C01-4C3F-2624-7CD8517C9846}"/>
              </a:ext>
            </a:extLst>
          </p:cNvPr>
          <p:cNvGrpSpPr/>
          <p:nvPr userDrawn="1"/>
        </p:nvGrpSpPr>
        <p:grpSpPr>
          <a:xfrm>
            <a:off x="10559057" y="6273209"/>
            <a:ext cx="1405082" cy="320986"/>
            <a:chOff x="8941676" y="5879067"/>
            <a:chExt cx="2618425" cy="598170"/>
          </a:xfrm>
        </p:grpSpPr>
        <p:sp>
          <p:nvSpPr>
            <p:cNvPr id="4" name="object 2">
              <a:extLst>
                <a:ext uri="{FF2B5EF4-FFF2-40B4-BE49-F238E27FC236}">
                  <a16:creationId xmlns:a16="http://schemas.microsoft.com/office/drawing/2014/main" id="{F0FF35D2-A2FC-35AC-0158-8D26446D5854}"/>
                </a:ext>
              </a:extLst>
            </p:cNvPr>
            <p:cNvSpPr/>
            <p:nvPr userDrawn="1"/>
          </p:nvSpPr>
          <p:spPr>
            <a:xfrm>
              <a:off x="8941676" y="5949980"/>
              <a:ext cx="1618615" cy="525145"/>
            </a:xfrm>
            <a:custGeom>
              <a:avLst/>
              <a:gdLst/>
              <a:ahLst/>
              <a:cxnLst/>
              <a:rect l="l" t="t" r="r" b="b"/>
              <a:pathLst>
                <a:path w="1618615" h="525145">
                  <a:moveTo>
                    <a:pt x="453097" y="247865"/>
                  </a:moveTo>
                  <a:lnTo>
                    <a:pt x="449186" y="196367"/>
                  </a:lnTo>
                  <a:lnTo>
                    <a:pt x="437921" y="151307"/>
                  </a:lnTo>
                  <a:lnTo>
                    <a:pt x="419925" y="112522"/>
                  </a:lnTo>
                  <a:lnTo>
                    <a:pt x="395884" y="79870"/>
                  </a:lnTo>
                  <a:lnTo>
                    <a:pt x="366445" y="53213"/>
                  </a:lnTo>
                  <a:lnTo>
                    <a:pt x="330708" y="31546"/>
                  </a:lnTo>
                  <a:lnTo>
                    <a:pt x="330708" y="251650"/>
                  </a:lnTo>
                  <a:lnTo>
                    <a:pt x="325094" y="307492"/>
                  </a:lnTo>
                  <a:lnTo>
                    <a:pt x="308851" y="352729"/>
                  </a:lnTo>
                  <a:lnTo>
                    <a:pt x="282892" y="387540"/>
                  </a:lnTo>
                  <a:lnTo>
                    <a:pt x="248132" y="412089"/>
                  </a:lnTo>
                  <a:lnTo>
                    <a:pt x="205486" y="426542"/>
                  </a:lnTo>
                  <a:lnTo>
                    <a:pt x="155841" y="431076"/>
                  </a:lnTo>
                  <a:lnTo>
                    <a:pt x="145161" y="431038"/>
                  </a:lnTo>
                  <a:lnTo>
                    <a:pt x="134264" y="430784"/>
                  </a:lnTo>
                  <a:lnTo>
                    <a:pt x="124079" y="430098"/>
                  </a:lnTo>
                  <a:lnTo>
                    <a:pt x="115519" y="428764"/>
                  </a:lnTo>
                  <a:lnTo>
                    <a:pt x="115519" y="93497"/>
                  </a:lnTo>
                  <a:lnTo>
                    <a:pt x="124383" y="91821"/>
                  </a:lnTo>
                  <a:lnTo>
                    <a:pt x="136080" y="90347"/>
                  </a:lnTo>
                  <a:lnTo>
                    <a:pt x="150622" y="89319"/>
                  </a:lnTo>
                  <a:lnTo>
                    <a:pt x="168008" y="88925"/>
                  </a:lnTo>
                  <a:lnTo>
                    <a:pt x="214909" y="93319"/>
                  </a:lnTo>
                  <a:lnTo>
                    <a:pt x="254800" y="106616"/>
                  </a:lnTo>
                  <a:lnTo>
                    <a:pt x="286994" y="128943"/>
                  </a:lnTo>
                  <a:lnTo>
                    <a:pt x="310832" y="160464"/>
                  </a:lnTo>
                  <a:lnTo>
                    <a:pt x="325628" y="201320"/>
                  </a:lnTo>
                  <a:lnTo>
                    <a:pt x="330708" y="251650"/>
                  </a:lnTo>
                  <a:lnTo>
                    <a:pt x="330708" y="31546"/>
                  </a:lnTo>
                  <a:lnTo>
                    <a:pt x="326796" y="29171"/>
                  </a:lnTo>
                  <a:lnTo>
                    <a:pt x="279666" y="12636"/>
                  </a:lnTo>
                  <a:lnTo>
                    <a:pt x="223278" y="3073"/>
                  </a:lnTo>
                  <a:lnTo>
                    <a:pt x="155841" y="0"/>
                  </a:lnTo>
                  <a:lnTo>
                    <a:pt x="113093" y="711"/>
                  </a:lnTo>
                  <a:lnTo>
                    <a:pt x="72212" y="2857"/>
                  </a:lnTo>
                  <a:lnTo>
                    <a:pt x="34175" y="6413"/>
                  </a:lnTo>
                  <a:lnTo>
                    <a:pt x="0" y="11417"/>
                  </a:lnTo>
                  <a:lnTo>
                    <a:pt x="0" y="513930"/>
                  </a:lnTo>
                  <a:lnTo>
                    <a:pt x="23964" y="516724"/>
                  </a:lnTo>
                  <a:lnTo>
                    <a:pt x="53784" y="519150"/>
                  </a:lnTo>
                  <a:lnTo>
                    <a:pt x="89585" y="520877"/>
                  </a:lnTo>
                  <a:lnTo>
                    <a:pt x="131495" y="521525"/>
                  </a:lnTo>
                  <a:lnTo>
                    <a:pt x="189534" y="518960"/>
                  </a:lnTo>
                  <a:lnTo>
                    <a:pt x="242811" y="511162"/>
                  </a:lnTo>
                  <a:lnTo>
                    <a:pt x="290804" y="498043"/>
                  </a:lnTo>
                  <a:lnTo>
                    <a:pt x="332955" y="479501"/>
                  </a:lnTo>
                  <a:lnTo>
                    <a:pt x="368719" y="455409"/>
                  </a:lnTo>
                  <a:lnTo>
                    <a:pt x="396163" y="427177"/>
                  </a:lnTo>
                  <a:lnTo>
                    <a:pt x="419430" y="392518"/>
                  </a:lnTo>
                  <a:lnTo>
                    <a:pt x="437400" y="351231"/>
                  </a:lnTo>
                  <a:lnTo>
                    <a:pt x="448983" y="303085"/>
                  </a:lnTo>
                  <a:lnTo>
                    <a:pt x="453097" y="247865"/>
                  </a:lnTo>
                  <a:close/>
                </a:path>
                <a:path w="1618615" h="525145">
                  <a:moveTo>
                    <a:pt x="849947" y="516191"/>
                  </a:moveTo>
                  <a:lnTo>
                    <a:pt x="848817" y="491236"/>
                  </a:lnTo>
                  <a:lnTo>
                    <a:pt x="847839" y="463080"/>
                  </a:lnTo>
                  <a:lnTo>
                    <a:pt x="847140" y="431634"/>
                  </a:lnTo>
                  <a:lnTo>
                    <a:pt x="846874" y="396836"/>
                  </a:lnTo>
                  <a:lnTo>
                    <a:pt x="846874" y="144449"/>
                  </a:lnTo>
                  <a:lnTo>
                    <a:pt x="731316" y="144449"/>
                  </a:lnTo>
                  <a:lnTo>
                    <a:pt x="731316" y="365671"/>
                  </a:lnTo>
                  <a:lnTo>
                    <a:pt x="731037" y="372808"/>
                  </a:lnTo>
                  <a:lnTo>
                    <a:pt x="707301" y="417766"/>
                  </a:lnTo>
                  <a:lnTo>
                    <a:pt x="668985" y="431076"/>
                  </a:lnTo>
                  <a:lnTo>
                    <a:pt x="642531" y="425119"/>
                  </a:lnTo>
                  <a:lnTo>
                    <a:pt x="624332" y="407974"/>
                  </a:lnTo>
                  <a:lnTo>
                    <a:pt x="613841" y="380707"/>
                  </a:lnTo>
                  <a:lnTo>
                    <a:pt x="610463" y="344398"/>
                  </a:lnTo>
                  <a:lnTo>
                    <a:pt x="610463" y="144449"/>
                  </a:lnTo>
                  <a:lnTo>
                    <a:pt x="494906" y="144449"/>
                  </a:lnTo>
                  <a:lnTo>
                    <a:pt x="494906" y="362623"/>
                  </a:lnTo>
                  <a:lnTo>
                    <a:pt x="501205" y="423557"/>
                  </a:lnTo>
                  <a:lnTo>
                    <a:pt x="519036" y="469226"/>
                  </a:lnTo>
                  <a:lnTo>
                    <a:pt x="546785" y="500634"/>
                  </a:lnTo>
                  <a:lnTo>
                    <a:pt x="582866" y="518756"/>
                  </a:lnTo>
                  <a:lnTo>
                    <a:pt x="625652" y="524573"/>
                  </a:lnTo>
                  <a:lnTo>
                    <a:pt x="670026" y="518274"/>
                  </a:lnTo>
                  <a:lnTo>
                    <a:pt x="703491" y="502716"/>
                  </a:lnTo>
                  <a:lnTo>
                    <a:pt x="727113" y="482879"/>
                  </a:lnTo>
                  <a:lnTo>
                    <a:pt x="741972" y="463753"/>
                  </a:lnTo>
                  <a:lnTo>
                    <a:pt x="744245" y="463753"/>
                  </a:lnTo>
                  <a:lnTo>
                    <a:pt x="749592" y="516191"/>
                  </a:lnTo>
                  <a:lnTo>
                    <a:pt x="849947" y="516191"/>
                  </a:lnTo>
                  <a:close/>
                </a:path>
                <a:path w="1618615" h="525145">
                  <a:moveTo>
                    <a:pt x="1277759" y="326885"/>
                  </a:moveTo>
                  <a:lnTo>
                    <a:pt x="1273225" y="280898"/>
                  </a:lnTo>
                  <a:lnTo>
                    <a:pt x="1260055" y="239864"/>
                  </a:lnTo>
                  <a:lnTo>
                    <a:pt x="1247533" y="218948"/>
                  </a:lnTo>
                  <a:lnTo>
                    <a:pt x="1238923" y="204558"/>
                  </a:lnTo>
                  <a:lnTo>
                    <a:pt x="1210513" y="175742"/>
                  </a:lnTo>
                  <a:lnTo>
                    <a:pt x="1175537" y="154216"/>
                  </a:lnTo>
                  <a:lnTo>
                    <a:pt x="1157643" y="148323"/>
                  </a:lnTo>
                  <a:lnTo>
                    <a:pt x="1157643" y="329958"/>
                  </a:lnTo>
                  <a:lnTo>
                    <a:pt x="1152537" y="375627"/>
                  </a:lnTo>
                  <a:lnTo>
                    <a:pt x="1137881" y="410908"/>
                  </a:lnTo>
                  <a:lnTo>
                    <a:pt x="1114679" y="433641"/>
                  </a:lnTo>
                  <a:lnTo>
                    <a:pt x="1083906" y="441693"/>
                  </a:lnTo>
                  <a:lnTo>
                    <a:pt x="1083157" y="441693"/>
                  </a:lnTo>
                  <a:lnTo>
                    <a:pt x="1050861" y="433222"/>
                  </a:lnTo>
                  <a:lnTo>
                    <a:pt x="1027264" y="409867"/>
                  </a:lnTo>
                  <a:lnTo>
                    <a:pt x="1012799" y="374675"/>
                  </a:lnTo>
                  <a:lnTo>
                    <a:pt x="1007884" y="330708"/>
                  </a:lnTo>
                  <a:lnTo>
                    <a:pt x="1012063" y="289839"/>
                  </a:lnTo>
                  <a:lnTo>
                    <a:pt x="1025372" y="254025"/>
                  </a:lnTo>
                  <a:lnTo>
                    <a:pt x="1048931" y="228612"/>
                  </a:lnTo>
                  <a:lnTo>
                    <a:pt x="1083906" y="218948"/>
                  </a:lnTo>
                  <a:lnTo>
                    <a:pt x="1117574" y="228612"/>
                  </a:lnTo>
                  <a:lnTo>
                    <a:pt x="1140447" y="253936"/>
                  </a:lnTo>
                  <a:lnTo>
                    <a:pt x="1153502" y="289521"/>
                  </a:lnTo>
                  <a:lnTo>
                    <a:pt x="1157643" y="329958"/>
                  </a:lnTo>
                  <a:lnTo>
                    <a:pt x="1157643" y="148323"/>
                  </a:lnTo>
                  <a:lnTo>
                    <a:pt x="1134618" y="140728"/>
                  </a:lnTo>
                  <a:lnTo>
                    <a:pt x="1088466" y="136067"/>
                  </a:lnTo>
                  <a:lnTo>
                    <a:pt x="1039609" y="140665"/>
                  </a:lnTo>
                  <a:lnTo>
                    <a:pt x="996442" y="154089"/>
                  </a:lnTo>
                  <a:lnTo>
                    <a:pt x="959637" y="175755"/>
                  </a:lnTo>
                  <a:lnTo>
                    <a:pt x="929855" y="205041"/>
                  </a:lnTo>
                  <a:lnTo>
                    <a:pt x="907770" y="241401"/>
                  </a:lnTo>
                  <a:lnTo>
                    <a:pt x="894016" y="284226"/>
                  </a:lnTo>
                  <a:lnTo>
                    <a:pt x="889292" y="332955"/>
                  </a:lnTo>
                  <a:lnTo>
                    <a:pt x="894245" y="381393"/>
                  </a:lnTo>
                  <a:lnTo>
                    <a:pt x="908405" y="423481"/>
                  </a:lnTo>
                  <a:lnTo>
                    <a:pt x="930757" y="458812"/>
                  </a:lnTo>
                  <a:lnTo>
                    <a:pt x="960272" y="486994"/>
                  </a:lnTo>
                  <a:lnTo>
                    <a:pt x="995946" y="507606"/>
                  </a:lnTo>
                  <a:lnTo>
                    <a:pt x="1036726" y="520268"/>
                  </a:lnTo>
                  <a:lnTo>
                    <a:pt x="1081608" y="524573"/>
                  </a:lnTo>
                  <a:lnTo>
                    <a:pt x="1082382" y="524573"/>
                  </a:lnTo>
                  <a:lnTo>
                    <a:pt x="1124318" y="520725"/>
                  </a:lnTo>
                  <a:lnTo>
                    <a:pt x="1164336" y="509054"/>
                  </a:lnTo>
                  <a:lnTo>
                    <a:pt x="1200772" y="489381"/>
                  </a:lnTo>
                  <a:lnTo>
                    <a:pt x="1231976" y="461518"/>
                  </a:lnTo>
                  <a:lnTo>
                    <a:pt x="1245285" y="441693"/>
                  </a:lnTo>
                  <a:lnTo>
                    <a:pt x="1256322" y="425259"/>
                  </a:lnTo>
                  <a:lnTo>
                    <a:pt x="1272120" y="380453"/>
                  </a:lnTo>
                  <a:lnTo>
                    <a:pt x="1277759" y="326885"/>
                  </a:lnTo>
                  <a:close/>
                </a:path>
                <a:path w="1618615" h="525145">
                  <a:moveTo>
                    <a:pt x="1618411" y="150533"/>
                  </a:moveTo>
                  <a:lnTo>
                    <a:pt x="1598650" y="144424"/>
                  </a:lnTo>
                  <a:lnTo>
                    <a:pt x="1576603" y="139865"/>
                  </a:lnTo>
                  <a:lnTo>
                    <a:pt x="1553413" y="137033"/>
                  </a:lnTo>
                  <a:lnTo>
                    <a:pt x="1530223" y="136055"/>
                  </a:lnTo>
                  <a:lnTo>
                    <a:pt x="1474876" y="141300"/>
                  </a:lnTo>
                  <a:lnTo>
                    <a:pt x="1427530" y="156235"/>
                  </a:lnTo>
                  <a:lnTo>
                    <a:pt x="1388376" y="179628"/>
                  </a:lnTo>
                  <a:lnTo>
                    <a:pt x="1357591" y="210299"/>
                  </a:lnTo>
                  <a:lnTo>
                    <a:pt x="1335366" y="247015"/>
                  </a:lnTo>
                  <a:lnTo>
                    <a:pt x="1321904" y="288569"/>
                  </a:lnTo>
                  <a:lnTo>
                    <a:pt x="1317371" y="333743"/>
                  </a:lnTo>
                  <a:lnTo>
                    <a:pt x="1321968" y="381190"/>
                  </a:lnTo>
                  <a:lnTo>
                    <a:pt x="1335392" y="422783"/>
                  </a:lnTo>
                  <a:lnTo>
                    <a:pt x="1357045" y="458012"/>
                  </a:lnTo>
                  <a:lnTo>
                    <a:pt x="1386344" y="486346"/>
                  </a:lnTo>
                  <a:lnTo>
                    <a:pt x="1422704" y="507225"/>
                  </a:lnTo>
                  <a:lnTo>
                    <a:pt x="1465541" y="520153"/>
                  </a:lnTo>
                  <a:lnTo>
                    <a:pt x="1514259" y="524573"/>
                  </a:lnTo>
                  <a:lnTo>
                    <a:pt x="1546148" y="523240"/>
                  </a:lnTo>
                  <a:lnTo>
                    <a:pt x="1599057" y="514007"/>
                  </a:lnTo>
                  <a:lnTo>
                    <a:pt x="1603971" y="421932"/>
                  </a:lnTo>
                  <a:lnTo>
                    <a:pt x="1590116" y="427050"/>
                  </a:lnTo>
                  <a:lnTo>
                    <a:pt x="1574609" y="430872"/>
                  </a:lnTo>
                  <a:lnTo>
                    <a:pt x="1557248" y="433273"/>
                  </a:lnTo>
                  <a:lnTo>
                    <a:pt x="1537817" y="434098"/>
                  </a:lnTo>
                  <a:lnTo>
                    <a:pt x="1498168" y="427329"/>
                  </a:lnTo>
                  <a:lnTo>
                    <a:pt x="1465795" y="407301"/>
                  </a:lnTo>
                  <a:lnTo>
                    <a:pt x="1443951" y="374446"/>
                  </a:lnTo>
                  <a:lnTo>
                    <a:pt x="1435938" y="329196"/>
                  </a:lnTo>
                  <a:lnTo>
                    <a:pt x="1442631" y="287261"/>
                  </a:lnTo>
                  <a:lnTo>
                    <a:pt x="1462659" y="254304"/>
                  </a:lnTo>
                  <a:lnTo>
                    <a:pt x="1494218" y="232752"/>
                  </a:lnTo>
                  <a:lnTo>
                    <a:pt x="1535557" y="225031"/>
                  </a:lnTo>
                  <a:lnTo>
                    <a:pt x="1556562" y="225958"/>
                  </a:lnTo>
                  <a:lnTo>
                    <a:pt x="1574152" y="228447"/>
                  </a:lnTo>
                  <a:lnTo>
                    <a:pt x="1588592" y="232092"/>
                  </a:lnTo>
                  <a:lnTo>
                    <a:pt x="1600174" y="236435"/>
                  </a:lnTo>
                  <a:lnTo>
                    <a:pt x="1618411" y="150533"/>
                  </a:lnTo>
                  <a:close/>
                </a:path>
              </a:pathLst>
            </a:custGeom>
            <a:solidFill>
              <a:schemeClr val="tx1"/>
            </a:solidFill>
          </p:spPr>
          <p:txBody>
            <a:bodyPr wrap="square" lIns="0" tIns="0" rIns="0" bIns="0" rtlCol="0"/>
            <a:lstStyle/>
            <a:p>
              <a:endParaRPr dirty="0"/>
            </a:p>
          </p:txBody>
        </p:sp>
        <p:sp>
          <p:nvSpPr>
            <p:cNvPr id="15" name="object 3">
              <a:extLst>
                <a:ext uri="{FF2B5EF4-FFF2-40B4-BE49-F238E27FC236}">
                  <a16:creationId xmlns:a16="http://schemas.microsoft.com/office/drawing/2014/main" id="{D52EE463-507D-0E89-A698-37B26D93221E}"/>
                </a:ext>
              </a:extLst>
            </p:cNvPr>
            <p:cNvSpPr/>
            <p:nvPr userDrawn="1"/>
          </p:nvSpPr>
          <p:spPr>
            <a:xfrm>
              <a:off x="10672317" y="5994129"/>
              <a:ext cx="388620" cy="482600"/>
            </a:xfrm>
            <a:custGeom>
              <a:avLst/>
              <a:gdLst/>
              <a:ahLst/>
              <a:cxnLst/>
              <a:rect l="l" t="t" r="r" b="b"/>
              <a:pathLst>
                <a:path w="388619" h="482600">
                  <a:moveTo>
                    <a:pt x="388176" y="0"/>
                  </a:moveTo>
                  <a:lnTo>
                    <a:pt x="281090" y="0"/>
                  </a:lnTo>
                  <a:lnTo>
                    <a:pt x="281090" y="273331"/>
                  </a:lnTo>
                  <a:lnTo>
                    <a:pt x="275370" y="327965"/>
                  </a:lnTo>
                  <a:lnTo>
                    <a:pt x="258558" y="366414"/>
                  </a:lnTo>
                  <a:lnTo>
                    <a:pt x="231178" y="389143"/>
                  </a:lnTo>
                  <a:lnTo>
                    <a:pt x="193753" y="396616"/>
                  </a:lnTo>
                  <a:lnTo>
                    <a:pt x="157139" y="388845"/>
                  </a:lnTo>
                  <a:lnTo>
                    <a:pt x="130175" y="365621"/>
                  </a:lnTo>
                  <a:lnTo>
                    <a:pt x="113516" y="327072"/>
                  </a:lnTo>
                  <a:lnTo>
                    <a:pt x="107818" y="273331"/>
                  </a:lnTo>
                  <a:lnTo>
                    <a:pt x="107818" y="0"/>
                  </a:lnTo>
                  <a:lnTo>
                    <a:pt x="0" y="0"/>
                  </a:lnTo>
                  <a:lnTo>
                    <a:pt x="0" y="264892"/>
                  </a:lnTo>
                  <a:lnTo>
                    <a:pt x="4253" y="324651"/>
                  </a:lnTo>
                  <a:lnTo>
                    <a:pt x="16765" y="374300"/>
                  </a:lnTo>
                  <a:lnTo>
                    <a:pt x="37165" y="414172"/>
                  </a:lnTo>
                  <a:lnTo>
                    <a:pt x="65082" y="444602"/>
                  </a:lnTo>
                  <a:lnTo>
                    <a:pt x="100145" y="465925"/>
                  </a:lnTo>
                  <a:lnTo>
                    <a:pt x="141983" y="478473"/>
                  </a:lnTo>
                  <a:lnTo>
                    <a:pt x="190224" y="482582"/>
                  </a:lnTo>
                  <a:lnTo>
                    <a:pt x="240229" y="478290"/>
                  </a:lnTo>
                  <a:lnTo>
                    <a:pt x="283689" y="465335"/>
                  </a:lnTo>
                  <a:lnTo>
                    <a:pt x="320188" y="443592"/>
                  </a:lnTo>
                  <a:lnTo>
                    <a:pt x="349304" y="412939"/>
                  </a:lnTo>
                  <a:lnTo>
                    <a:pt x="370620" y="373254"/>
                  </a:lnTo>
                  <a:lnTo>
                    <a:pt x="383717" y="324414"/>
                  </a:lnTo>
                  <a:lnTo>
                    <a:pt x="388176" y="266295"/>
                  </a:lnTo>
                  <a:lnTo>
                    <a:pt x="388176" y="0"/>
                  </a:lnTo>
                  <a:close/>
                </a:path>
              </a:pathLst>
            </a:custGeom>
            <a:solidFill>
              <a:srgbClr val="000000"/>
            </a:solidFill>
          </p:spPr>
          <p:txBody>
            <a:bodyPr wrap="square" lIns="0" tIns="0" rIns="0" bIns="0" rtlCol="0"/>
            <a:lstStyle/>
            <a:p>
              <a:endParaRPr/>
            </a:p>
          </p:txBody>
        </p:sp>
        <p:grpSp>
          <p:nvGrpSpPr>
            <p:cNvPr id="16" name="object 4">
              <a:extLst>
                <a:ext uri="{FF2B5EF4-FFF2-40B4-BE49-F238E27FC236}">
                  <a16:creationId xmlns:a16="http://schemas.microsoft.com/office/drawing/2014/main" id="{6C83F359-2517-926A-B7D0-D64B0F83FC19}"/>
                </a:ext>
              </a:extLst>
            </p:cNvPr>
            <p:cNvGrpSpPr/>
            <p:nvPr userDrawn="1"/>
          </p:nvGrpSpPr>
          <p:grpSpPr>
            <a:xfrm>
              <a:off x="11114331" y="5879067"/>
              <a:ext cx="445770" cy="598170"/>
              <a:chOff x="18406074" y="10234089"/>
              <a:chExt cx="445770" cy="598170"/>
            </a:xfrm>
          </p:grpSpPr>
          <p:sp>
            <p:nvSpPr>
              <p:cNvPr id="18" name="object 5">
                <a:extLst>
                  <a:ext uri="{FF2B5EF4-FFF2-40B4-BE49-F238E27FC236}">
                    <a16:creationId xmlns:a16="http://schemas.microsoft.com/office/drawing/2014/main" id="{21FEE031-C875-38D1-5382-9E6E11778AA5}"/>
                  </a:ext>
                </a:extLst>
              </p:cNvPr>
              <p:cNvSpPr/>
              <p:nvPr/>
            </p:nvSpPr>
            <p:spPr>
              <a:xfrm>
                <a:off x="18406074" y="10341395"/>
                <a:ext cx="376555" cy="490855"/>
              </a:xfrm>
              <a:custGeom>
                <a:avLst/>
                <a:gdLst/>
                <a:ahLst/>
                <a:cxnLst/>
                <a:rect l="l" t="t" r="r" b="b"/>
                <a:pathLst>
                  <a:path w="376555" h="490854">
                    <a:moveTo>
                      <a:pt x="259248" y="0"/>
                    </a:moveTo>
                    <a:lnTo>
                      <a:pt x="212510" y="3315"/>
                    </a:lnTo>
                    <a:lnTo>
                      <a:pt x="168577" y="13160"/>
                    </a:lnTo>
                    <a:lnTo>
                      <a:pt x="128168" y="29385"/>
                    </a:lnTo>
                    <a:lnTo>
                      <a:pt x="92002" y="51838"/>
                    </a:lnTo>
                    <a:lnTo>
                      <a:pt x="60799" y="80367"/>
                    </a:lnTo>
                    <a:lnTo>
                      <a:pt x="35278" y="114822"/>
                    </a:lnTo>
                    <a:lnTo>
                      <a:pt x="16158" y="155053"/>
                    </a:lnTo>
                    <a:lnTo>
                      <a:pt x="4159" y="200906"/>
                    </a:lnTo>
                    <a:lnTo>
                      <a:pt x="0" y="252233"/>
                    </a:lnTo>
                    <a:lnTo>
                      <a:pt x="3124" y="296015"/>
                    </a:lnTo>
                    <a:lnTo>
                      <a:pt x="12470" y="336820"/>
                    </a:lnTo>
                    <a:lnTo>
                      <a:pt x="27997" y="374067"/>
                    </a:lnTo>
                    <a:lnTo>
                      <a:pt x="49665" y="407177"/>
                    </a:lnTo>
                    <a:lnTo>
                      <a:pt x="77432" y="435568"/>
                    </a:lnTo>
                    <a:lnTo>
                      <a:pt x="111258" y="458660"/>
                    </a:lnTo>
                    <a:lnTo>
                      <a:pt x="151102" y="475874"/>
                    </a:lnTo>
                    <a:lnTo>
                      <a:pt x="196924" y="486627"/>
                    </a:lnTo>
                    <a:lnTo>
                      <a:pt x="248683" y="490341"/>
                    </a:lnTo>
                    <a:lnTo>
                      <a:pt x="289323" y="488424"/>
                    </a:lnTo>
                    <a:lnTo>
                      <a:pt x="323888" y="483469"/>
                    </a:lnTo>
                    <a:lnTo>
                      <a:pt x="351317" y="476664"/>
                    </a:lnTo>
                    <a:lnTo>
                      <a:pt x="370554" y="469200"/>
                    </a:lnTo>
                    <a:lnTo>
                      <a:pt x="354355" y="385380"/>
                    </a:lnTo>
                    <a:lnTo>
                      <a:pt x="336022" y="391357"/>
                    </a:lnTo>
                    <a:lnTo>
                      <a:pt x="313851" y="396278"/>
                    </a:lnTo>
                    <a:lnTo>
                      <a:pt x="289564" y="399616"/>
                    </a:lnTo>
                    <a:lnTo>
                      <a:pt x="264881" y="400846"/>
                    </a:lnTo>
                    <a:lnTo>
                      <a:pt x="212272" y="393858"/>
                    </a:lnTo>
                    <a:lnTo>
                      <a:pt x="169943" y="373685"/>
                    </a:lnTo>
                    <a:lnTo>
                      <a:pt x="138704" y="341508"/>
                    </a:lnTo>
                    <a:lnTo>
                      <a:pt x="119366" y="298511"/>
                    </a:lnTo>
                    <a:lnTo>
                      <a:pt x="112740" y="245877"/>
                    </a:lnTo>
                    <a:lnTo>
                      <a:pt x="120306" y="188964"/>
                    </a:lnTo>
                    <a:lnTo>
                      <a:pt x="141498" y="144930"/>
                    </a:lnTo>
                    <a:lnTo>
                      <a:pt x="174052" y="113642"/>
                    </a:lnTo>
                    <a:lnTo>
                      <a:pt x="215707" y="94967"/>
                    </a:lnTo>
                    <a:lnTo>
                      <a:pt x="264201" y="88772"/>
                    </a:lnTo>
                    <a:lnTo>
                      <a:pt x="291260" y="90238"/>
                    </a:lnTo>
                    <a:lnTo>
                      <a:pt x="315349" y="94150"/>
                    </a:lnTo>
                    <a:lnTo>
                      <a:pt x="336402" y="99775"/>
                    </a:lnTo>
                    <a:lnTo>
                      <a:pt x="354355" y="106384"/>
                    </a:lnTo>
                    <a:lnTo>
                      <a:pt x="376208" y="21161"/>
                    </a:lnTo>
                    <a:lnTo>
                      <a:pt x="357739" y="13689"/>
                    </a:lnTo>
                    <a:lnTo>
                      <a:pt x="331471" y="6878"/>
                    </a:lnTo>
                    <a:lnTo>
                      <a:pt x="298332" y="1917"/>
                    </a:lnTo>
                    <a:lnTo>
                      <a:pt x="259248" y="0"/>
                    </a:lnTo>
                    <a:close/>
                  </a:path>
                </a:pathLst>
              </a:custGeom>
              <a:solidFill>
                <a:srgbClr val="000000"/>
              </a:solidFill>
            </p:spPr>
            <p:txBody>
              <a:bodyPr wrap="square" lIns="0" tIns="0" rIns="0" bIns="0" rtlCol="0"/>
              <a:lstStyle/>
              <a:p>
                <a:endParaRPr/>
              </a:p>
            </p:txBody>
          </p:sp>
          <p:pic>
            <p:nvPicPr>
              <p:cNvPr id="19" name="object 6">
                <a:extLst>
                  <a:ext uri="{FF2B5EF4-FFF2-40B4-BE49-F238E27FC236}">
                    <a16:creationId xmlns:a16="http://schemas.microsoft.com/office/drawing/2014/main" id="{08F0296E-9087-FDE0-9CBF-6E89FE8D4121}"/>
                  </a:ext>
                </a:extLst>
              </p:cNvPr>
              <p:cNvPicPr/>
              <p:nvPr/>
            </p:nvPicPr>
            <p:blipFill>
              <a:blip r:embed="rId2" cstate="email">
                <a:extLst>
                  <a:ext uri="{28A0092B-C50C-407E-A947-70E740481C1C}">
                    <a14:useLocalDpi xmlns:a14="http://schemas.microsoft.com/office/drawing/2010/main"/>
                  </a:ext>
                </a:extLst>
              </a:blip>
              <a:stretch>
                <a:fillRect/>
              </a:stretch>
            </p:blipFill>
            <p:spPr>
              <a:xfrm>
                <a:off x="18739823" y="10234089"/>
                <a:ext cx="111954" cy="111944"/>
              </a:xfrm>
              <a:prstGeom prst="rect">
                <a:avLst/>
              </a:prstGeom>
            </p:spPr>
          </p:pic>
        </p:grpSp>
      </p:grpSp>
      <p:pic>
        <p:nvPicPr>
          <p:cNvPr id="9" name="Imagen 8">
            <a:extLst>
              <a:ext uri="{FF2B5EF4-FFF2-40B4-BE49-F238E27FC236}">
                <a16:creationId xmlns:a16="http://schemas.microsoft.com/office/drawing/2014/main" id="{533ECC16-DB92-D7AB-25D1-63F1F6931CD4}"/>
              </a:ext>
            </a:extLst>
          </p:cNvPr>
          <p:cNvPicPr>
            <a:picLocks noChangeAspect="1"/>
          </p:cNvPicPr>
          <p:nvPr userDrawn="1"/>
        </p:nvPicPr>
        <p:blipFill>
          <a:blip r:embed="rId3"/>
          <a:stretch>
            <a:fillRect/>
          </a:stretch>
        </p:blipFill>
        <p:spPr>
          <a:xfrm>
            <a:off x="517592" y="2244940"/>
            <a:ext cx="119084" cy="4227489"/>
          </a:xfrm>
          <a:prstGeom prst="rect">
            <a:avLst/>
          </a:prstGeom>
        </p:spPr>
      </p:pic>
    </p:spTree>
    <p:extLst>
      <p:ext uri="{BB962C8B-B14F-4D97-AF65-F5344CB8AC3E}">
        <p14:creationId xmlns:p14="http://schemas.microsoft.com/office/powerpoint/2010/main" val="1232603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PA FINAL">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95D537A3-771A-B373-471B-2113C671CFBB}"/>
              </a:ext>
            </a:extLst>
          </p:cNvPr>
          <p:cNvSpPr/>
          <p:nvPr userDrawn="1"/>
        </p:nvSpPr>
        <p:spPr>
          <a:xfrm>
            <a:off x="0" y="1"/>
            <a:ext cx="12192000"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pSp>
        <p:nvGrpSpPr>
          <p:cNvPr id="2" name="Grupo 1">
            <a:extLst>
              <a:ext uri="{FF2B5EF4-FFF2-40B4-BE49-F238E27FC236}">
                <a16:creationId xmlns:a16="http://schemas.microsoft.com/office/drawing/2014/main" id="{9F91E6D1-21AD-8149-634F-39874CDDB05F}"/>
              </a:ext>
            </a:extLst>
          </p:cNvPr>
          <p:cNvGrpSpPr/>
          <p:nvPr userDrawn="1"/>
        </p:nvGrpSpPr>
        <p:grpSpPr>
          <a:xfrm>
            <a:off x="2569595" y="5445627"/>
            <a:ext cx="7052811" cy="563479"/>
            <a:chOff x="1569453" y="5445627"/>
            <a:chExt cx="7052811" cy="563479"/>
          </a:xfrm>
        </p:grpSpPr>
        <p:pic>
          <p:nvPicPr>
            <p:cNvPr id="3" name="Imagen 2">
              <a:extLst>
                <a:ext uri="{FF2B5EF4-FFF2-40B4-BE49-F238E27FC236}">
                  <a16:creationId xmlns:a16="http://schemas.microsoft.com/office/drawing/2014/main" id="{5C7F6159-27FC-D37D-6948-67F8EE366ACB}"/>
                </a:ext>
              </a:extLst>
            </p:cNvPr>
            <p:cNvPicPr>
              <a:picLocks noChangeAspect="1"/>
            </p:cNvPicPr>
            <p:nvPr userDrawn="1"/>
          </p:nvPicPr>
          <p:blipFill>
            <a:blip r:embed="rId2"/>
            <a:stretch>
              <a:fillRect/>
            </a:stretch>
          </p:blipFill>
          <p:spPr>
            <a:xfrm>
              <a:off x="3569736" y="5445627"/>
              <a:ext cx="5052528" cy="563479"/>
            </a:xfrm>
            <a:prstGeom prst="rect">
              <a:avLst/>
            </a:prstGeom>
          </p:spPr>
        </p:pic>
        <p:pic>
          <p:nvPicPr>
            <p:cNvPr id="4" name="Imagen 3">
              <a:extLst>
                <a:ext uri="{FF2B5EF4-FFF2-40B4-BE49-F238E27FC236}">
                  <a16:creationId xmlns:a16="http://schemas.microsoft.com/office/drawing/2014/main" id="{3051E8F7-021B-497B-A676-8142240D8E84}"/>
                </a:ext>
              </a:extLst>
            </p:cNvPr>
            <p:cNvPicPr>
              <a:picLocks noChangeAspect="1"/>
            </p:cNvPicPr>
            <p:nvPr userDrawn="1"/>
          </p:nvPicPr>
          <p:blipFill>
            <a:blip r:embed="rId3"/>
            <a:stretch>
              <a:fillRect/>
            </a:stretch>
          </p:blipFill>
          <p:spPr>
            <a:xfrm>
              <a:off x="1569453" y="5505450"/>
              <a:ext cx="1331493" cy="443831"/>
            </a:xfrm>
            <a:prstGeom prst="rect">
              <a:avLst/>
            </a:prstGeom>
          </p:spPr>
        </p:pic>
      </p:grpSp>
      <p:pic>
        <p:nvPicPr>
          <p:cNvPr id="5" name="Imagen 4">
            <a:extLst>
              <a:ext uri="{FF2B5EF4-FFF2-40B4-BE49-F238E27FC236}">
                <a16:creationId xmlns:a16="http://schemas.microsoft.com/office/drawing/2014/main" id="{BA44E097-D359-D78B-4054-E34A9D1A9706}"/>
              </a:ext>
            </a:extLst>
          </p:cNvPr>
          <p:cNvPicPr>
            <a:picLocks noChangeAspect="1"/>
          </p:cNvPicPr>
          <p:nvPr userDrawn="1"/>
        </p:nvPicPr>
        <p:blipFill>
          <a:blip r:embed="rId4"/>
          <a:stretch>
            <a:fillRect/>
          </a:stretch>
        </p:blipFill>
        <p:spPr>
          <a:xfrm>
            <a:off x="4097179" y="2291644"/>
            <a:ext cx="3997641" cy="1296903"/>
          </a:xfrm>
          <a:prstGeom prst="rect">
            <a:avLst/>
          </a:prstGeom>
        </p:spPr>
      </p:pic>
    </p:spTree>
    <p:extLst>
      <p:ext uri="{BB962C8B-B14F-4D97-AF65-F5344CB8AC3E}">
        <p14:creationId xmlns:p14="http://schemas.microsoft.com/office/powerpoint/2010/main" val="349139022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78C4651-2B5D-EA62-AC04-17BFDE1E2A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dirty="0"/>
              <a:t>Haz clic para modificar el estilo de título del patrón</a:t>
            </a:r>
            <a:endParaRPr lang="es-CL" dirty="0"/>
          </a:p>
        </p:txBody>
      </p:sp>
      <p:sp>
        <p:nvSpPr>
          <p:cNvPr id="3" name="Marcador de texto 2">
            <a:extLst>
              <a:ext uri="{FF2B5EF4-FFF2-40B4-BE49-F238E27FC236}">
                <a16:creationId xmlns:a16="http://schemas.microsoft.com/office/drawing/2014/main" id="{B594B6F9-D351-5B1B-2766-68737957A6F8}"/>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s-MX" dirty="0"/>
              <a:t>Haga clic para modificar los estilos de texto del patrón</a:t>
            </a:r>
          </a:p>
          <a:p>
            <a:pPr lvl="1"/>
            <a:r>
              <a:rPr lang="es-MX" dirty="0"/>
              <a:t>Segundo nivel</a:t>
            </a:r>
          </a:p>
          <a:p>
            <a:pPr lvl="2"/>
            <a:r>
              <a:rPr lang="es-MX" dirty="0"/>
              <a:t>Tercer nivel</a:t>
            </a:r>
          </a:p>
          <a:p>
            <a:pPr lvl="3"/>
            <a:r>
              <a:rPr lang="es-MX" dirty="0"/>
              <a:t>Cuarto nivel</a:t>
            </a:r>
          </a:p>
          <a:p>
            <a:pPr lvl="4"/>
            <a:r>
              <a:rPr lang="es-MX" dirty="0"/>
              <a:t>Quinto nivel</a:t>
            </a:r>
            <a:endParaRPr lang="es-CL" dirty="0"/>
          </a:p>
        </p:txBody>
      </p:sp>
      <p:sp>
        <p:nvSpPr>
          <p:cNvPr id="4" name="Marcador de fecha 3">
            <a:extLst>
              <a:ext uri="{FF2B5EF4-FFF2-40B4-BE49-F238E27FC236}">
                <a16:creationId xmlns:a16="http://schemas.microsoft.com/office/drawing/2014/main" id="{22B60EAB-2F87-323A-DB12-7A3211AAE1BB}"/>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604031C-1D81-E945-A028-78780D1B7DE5}" type="datetimeFigureOut">
              <a:rPr lang="es-CL" smtClean="0"/>
              <a:t>28-07-2024</a:t>
            </a:fld>
            <a:endParaRPr lang="es-CL"/>
          </a:p>
        </p:txBody>
      </p:sp>
      <p:sp>
        <p:nvSpPr>
          <p:cNvPr id="5" name="Marcador de pie de página 4">
            <a:extLst>
              <a:ext uri="{FF2B5EF4-FFF2-40B4-BE49-F238E27FC236}">
                <a16:creationId xmlns:a16="http://schemas.microsoft.com/office/drawing/2014/main" id="{F31700A7-BE34-6E4B-B14E-9AFE52C9C7A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CL"/>
          </a:p>
        </p:txBody>
      </p:sp>
      <p:sp>
        <p:nvSpPr>
          <p:cNvPr id="6" name="Marcador de número de diapositiva 5">
            <a:extLst>
              <a:ext uri="{FF2B5EF4-FFF2-40B4-BE49-F238E27FC236}">
                <a16:creationId xmlns:a16="http://schemas.microsoft.com/office/drawing/2014/main" id="{349A16B8-55E4-4139-4DE1-4DF901B444BC}"/>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BBEC0DC-B55F-A543-ADED-336BFEE3FCEB}" type="slidenum">
              <a:rPr lang="es-CL" smtClean="0"/>
              <a:t>‹Nº›</a:t>
            </a:fld>
            <a:endParaRPr lang="es-CL"/>
          </a:p>
        </p:txBody>
      </p:sp>
    </p:spTree>
    <p:extLst>
      <p:ext uri="{BB962C8B-B14F-4D97-AF65-F5344CB8AC3E}">
        <p14:creationId xmlns:p14="http://schemas.microsoft.com/office/powerpoint/2010/main" val="1693028746"/>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6" r:id="rId3"/>
    <p:sldLayoutId id="2147483657" r:id="rId4"/>
    <p:sldLayoutId id="2147483655" r:id="rId5"/>
    <p:sldLayoutId id="2147483650" r:id="rId6"/>
    <p:sldLayoutId id="2147483651" r:id="rId7"/>
    <p:sldLayoutId id="2147483653" r:id="rId8"/>
    <p:sldLayoutId id="2147483652"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txStyles>
    <p:titleStyle>
      <a:lvl1pPr marL="457200" indent="-457200" algn="l" defTabSz="914377" rtl="0" eaLnBrk="1" latinLnBrk="0" hangingPunct="1">
        <a:lnSpc>
          <a:spcPct val="90000"/>
        </a:lnSpc>
        <a:spcBef>
          <a:spcPct val="0"/>
        </a:spcBef>
        <a:buFont typeface="Arial" panose="020B0604020202020204" pitchFamily="34" charset="0"/>
        <a:buChar char="•"/>
        <a:defRPr sz="32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git-scm.com/about/free-and-open-sourc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git-scm.com/book/es/v2/Inicio---Sobre-el-Control-de-Versiones-Instalaci%C3%B3n-de-Gi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hyperlink" Target="https://www.atlassian.com/es/git/tutorials/comparing-workflows/gitflow-workflow"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hyperlink" Target="https://www.atlassian.com/es/git/tutorials/comparing-workflows/gitflow-workflow"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rogerdudler.github.io/git-guide/index.es.html" TargetMode="External"/><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hyperlink" Target="https://www.atlassian.com/es/git/tutorials/learn-git-with-bitbucket-clou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hyperlink" Target="https://docs.github.com/es/get-started/start-your-journey/about-github-and-git#c%C3%B3mo-funcionan-git-y-github-juntos"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hyperlink" Target="https://docs.github.com/es/get-started/start-your-journey/creating-an-account-on-github" TargetMode="External"/><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https://www.w3.org/WAI/standards-guidelines/wcag/" TargetMode="Externa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https://es.slideshare.net/slideshow/git-y-github-basicopptx/257034016" TargetMode="External"/><Relationship Id="rId5" Type="http://schemas.openxmlformats.org/officeDocument/2006/relationships/hyperlink" Target="https://fastercapital.com/es/contenido/Control-de-versiones-de-software--una-guia-para-una-gestion-eficiente-de-versiones.html" TargetMode="External"/><Relationship Id="rId4" Type="http://schemas.openxmlformats.org/officeDocument/2006/relationships/hyperlink" Target="https://docs.github.com/es/get-started/start-your-journey/about-github-and-git"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p:txBody>
          <a:bodyPr>
            <a:normAutofit fontScale="90000"/>
          </a:bodyPr>
          <a:lstStyle/>
          <a:p>
            <a:r>
              <a:rPr lang="es-MX" dirty="0"/>
              <a:t>Control de Versiones del Software</a:t>
            </a:r>
            <a:endParaRPr lang="es-CL" dirty="0"/>
          </a:p>
        </p:txBody>
      </p:sp>
    </p:spTree>
    <p:extLst>
      <p:ext uri="{BB962C8B-B14F-4D97-AF65-F5344CB8AC3E}">
        <p14:creationId xmlns:p14="http://schemas.microsoft.com/office/powerpoint/2010/main" val="130920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Importancia del Control de Versiones</a:t>
            </a:r>
            <a:endParaRPr lang="es-CL" dirty="0"/>
          </a:p>
        </p:txBody>
      </p:sp>
      <p:sp>
        <p:nvSpPr>
          <p:cNvPr id="6" name="Rectángulo 5"/>
          <p:cNvSpPr/>
          <p:nvPr/>
        </p:nvSpPr>
        <p:spPr>
          <a:xfrm>
            <a:off x="4812145" y="937652"/>
            <a:ext cx="7158182" cy="4893647"/>
          </a:xfrm>
          <a:prstGeom prst="rect">
            <a:avLst/>
          </a:prstGeom>
        </p:spPr>
        <p:txBody>
          <a:bodyPr wrap="square">
            <a:spAutoFit/>
          </a:bodyPr>
          <a:lstStyle/>
          <a:p>
            <a:pPr algn="just"/>
            <a:endParaRPr lang="es-MX" sz="3200" b="1" dirty="0">
              <a:solidFill>
                <a:srgbClr val="4E7CDD"/>
              </a:solidFill>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La </a:t>
            </a:r>
            <a:r>
              <a:rPr lang="es-MX" sz="2000" b="1" dirty="0">
                <a:solidFill>
                  <a:srgbClr val="4E7CDD"/>
                </a:solidFill>
                <a:latin typeface="Arial" panose="020B0604020202020204" pitchFamily="34" charset="0"/>
                <a:cs typeface="Arial" panose="020B0604020202020204" pitchFamily="34" charset="0"/>
              </a:rPr>
              <a:t>gestión eficiente de versiones </a:t>
            </a:r>
            <a:r>
              <a:rPr lang="es-MX" sz="2000" dirty="0">
                <a:latin typeface="Arial" panose="020B0604020202020204" pitchFamily="34" charset="0"/>
                <a:cs typeface="Arial" panose="020B0604020202020204" pitchFamily="34" charset="0"/>
              </a:rPr>
              <a:t>es un aspecto crucial del desarrollo software. </a:t>
            </a:r>
          </a:p>
          <a:p>
            <a:pPr marL="342900" indent="-342900" algn="just">
              <a:buFont typeface="Arial" panose="020B0604020202020204" pitchFamily="34" charset="0"/>
              <a:buChar char="•"/>
            </a:pPr>
            <a:endParaRPr lang="es-MX"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Garantiza que los productos de software se entreguen a los usuarios finales de manera oportuna y eficiente, al tiempo que minimiza el riesgo de errores y fallas. </a:t>
            </a:r>
          </a:p>
          <a:p>
            <a:pPr marL="342900" indent="-342900" algn="just">
              <a:buFont typeface="Arial" panose="020B0604020202020204" pitchFamily="34" charset="0"/>
              <a:buChar char="•"/>
            </a:pPr>
            <a:endParaRPr lang="es-MX" sz="2000" dirty="0">
              <a:latin typeface="Arial" panose="020B0604020202020204" pitchFamily="34" charset="0"/>
              <a:cs typeface="Arial" panose="020B0604020202020204" pitchFamily="34" charset="0"/>
            </a:endParaRPr>
          </a:p>
          <a:p>
            <a:pPr marL="342900" indent="-342900" algn="just">
              <a:buFont typeface="Arial" panose="020B0604020202020204" pitchFamily="34" charset="0"/>
              <a:buChar char="•"/>
            </a:pPr>
            <a:r>
              <a:rPr lang="es-MX" sz="2000" dirty="0">
                <a:latin typeface="Arial" panose="020B0604020202020204" pitchFamily="34" charset="0"/>
                <a:cs typeface="Arial" panose="020B0604020202020204" pitchFamily="34" charset="0"/>
              </a:rPr>
              <a:t>En el acelerado entorno de desarrollo de software actual, una gestión eficiente de las versiones puede marcar la diferencia en el éxito de un producto. </a:t>
            </a:r>
          </a:p>
          <a:p>
            <a:pPr algn="just"/>
            <a:endParaRPr lang="es-MX" sz="2000" dirty="0">
              <a:latin typeface="Arial" panose="020B0604020202020204" pitchFamily="34" charset="0"/>
              <a:cs typeface="Arial" panose="020B0604020202020204" pitchFamily="34" charset="0"/>
            </a:endParaRPr>
          </a:p>
          <a:p>
            <a:pPr algn="just"/>
            <a:r>
              <a:rPr lang="es-MX" sz="2000" dirty="0">
                <a:latin typeface="Arial" panose="020B0604020202020204" pitchFamily="34" charset="0"/>
                <a:cs typeface="Arial" panose="020B0604020202020204" pitchFamily="34" charset="0"/>
              </a:rPr>
              <a:t>En esta sección, exploraremos la importancia de una gestión de lanzamientos eficiente y por qué debería ser una prioridad para los equipos de desarrollo de software.</a:t>
            </a:r>
          </a:p>
        </p:txBody>
      </p:sp>
    </p:spTree>
    <p:extLst>
      <p:ext uri="{BB962C8B-B14F-4D97-AF65-F5344CB8AC3E}">
        <p14:creationId xmlns:p14="http://schemas.microsoft.com/office/powerpoint/2010/main" val="1031746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36588" y="190500"/>
            <a:ext cx="9912350"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Importancia de Control de Versiones eficiente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4" name="Diagrama 3" descr="Minimiza el riesgo de errores y fallos&#10; Minimiza el riesgo de errores y fallas en los productos de software. Al mantener un proceso de lanzamiento bien definido, los equipos de desarrollo pueden garantizar que cada lanzamiento se pruebe y valide minuciosamente antes de implementarse para los usuarios finales. Esto ayuda a detectar cualquier problema potencial antes de que se generalice, ahorrando tiempo y recursos a largo plazo.&#10;Mejora el tiempo de comercialización&#10; La gestión eficiente de lanzamientos también ayuda a mejorar el tiempo de comercialización de los productos de software. Al optimizar el proceso de lanzamiento, los equipos pueden implementar rápida y fácilmente nuevas funciones y actualizaciones para los usuarios finales. Esto les permite mantenerse por delante de la competencia y ofrecer productos de software valiosos de manera oportuna.&#10;Mejora la satisfacción del cliente&#10; La gestión eficiente de los lanzamientos también es esencial para mejorar la satisfacción del cliente. Al ofrecer productos de software de alta calidad que están libres de errores y fallas, los equipos de desarrollo pueden garantizar que los clientes estén satisfechos con su experiencia. Esto puede generar una mayor lealtad de los clientes, críticas positivas y, en última instancia, más ventas e ingresos.&#10;Facilita la colaboración y la comunicación&#10; La gestión de lanzamientos eficiente también facilita la colaboración y la comunicación dentro de los equipos de desarrollo de software. Al establecer funciones y responsabilidades claras, los equipos pueden trabajar juntos de forma más eficaz para ofrecer productos de software que satisfagan las necesidades de los usuarios finales. Esto puede generar flujos de trabajo más eficientes y mejores resultados en general.&#10;Permite la entrega continua&#10; Una gestión de lanzamientos eficiente permite la entrega continua de productos de software. Al automatizar el proceso de lanzamiento, los equipos pueden implementar rápida y fácilmente nuevas funciones y actualizaciones para los usuarios finales sin ningún tiempo de inactividad. Esto puede ayudar a mantener los productos de software actualizados y relevantes, al mismo tiempo que minimiza el riesgo de errores y fallas.&#10;"/>
          <p:cNvGraphicFramePr/>
          <p:nvPr>
            <p:extLst>
              <p:ext uri="{D42A27DB-BD31-4B8C-83A1-F6EECF244321}">
                <p14:modId xmlns:p14="http://schemas.microsoft.com/office/powerpoint/2010/main" val="76193942"/>
              </p:ext>
            </p:extLst>
          </p:nvPr>
        </p:nvGraphicFramePr>
        <p:xfrm>
          <a:off x="101600" y="903111"/>
          <a:ext cx="12090400" cy="540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0012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252492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la gestión eficiente de versiones ?</a:t>
            </a:r>
            <a:endParaRPr lang="es-CL" sz="3600" b="1" dirty="0"/>
          </a:p>
        </p:txBody>
      </p:sp>
    </p:spTree>
    <p:extLst>
      <p:ext uri="{BB962C8B-B14F-4D97-AF65-F5344CB8AC3E}">
        <p14:creationId xmlns:p14="http://schemas.microsoft.com/office/powerpoint/2010/main" val="455261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CB314-CE82-65BE-C60F-1EA15F855AB8}"/>
              </a:ext>
            </a:extLst>
          </p:cNvPr>
          <p:cNvSpPr>
            <a:spLocks noGrp="1"/>
          </p:cNvSpPr>
          <p:nvPr>
            <p:ph type="title"/>
          </p:nvPr>
        </p:nvSpPr>
        <p:spPr>
          <a:xfrm>
            <a:off x="7872249" y="2752716"/>
            <a:ext cx="3517112" cy="1627331"/>
          </a:xfrm>
        </p:spPr>
        <p:txBody>
          <a:bodyPr>
            <a:normAutofit fontScale="90000"/>
          </a:bodyPr>
          <a:lstStyle/>
          <a:p>
            <a:r>
              <a:rPr lang="es-MX" dirty="0"/>
              <a:t>Prácticas Recomendadas para el Control de Versiones</a:t>
            </a:r>
          </a:p>
        </p:txBody>
      </p:sp>
      <p:sp>
        <p:nvSpPr>
          <p:cNvPr id="3" name="Rectángulo 2"/>
          <p:cNvSpPr/>
          <p:nvPr/>
        </p:nvSpPr>
        <p:spPr>
          <a:xfrm>
            <a:off x="147484" y="2920181"/>
            <a:ext cx="1189703" cy="10225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0" b="1" dirty="0">
                <a:latin typeface="Arial Narrow" panose="020B0606020202030204" pitchFamily="34" charset="0"/>
                <a:ea typeface="Open Sans ExtraBold" panose="020B0906030804020204" pitchFamily="34" charset="0"/>
                <a:cs typeface="Open Sans ExtraBold" panose="020B0906030804020204" pitchFamily="34" charset="0"/>
              </a:rPr>
              <a:t>02</a:t>
            </a:r>
            <a:endParaRPr lang="en-US" sz="8000" b="1" dirty="0">
              <a:latin typeface="Arial Narrow" panose="020B060602020203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8331116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68738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Prácticas Recomendadas</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351905" y="2179661"/>
            <a:ext cx="4977476" cy="2308324"/>
          </a:xfrm>
          <a:prstGeom prst="rect">
            <a:avLst/>
          </a:prstGeom>
          <a:noFill/>
        </p:spPr>
        <p:txBody>
          <a:bodyPr vert="horz" wrap="square" rtlCol="0">
            <a:spAutoFit/>
          </a:bodyPr>
          <a:lstStyle/>
          <a:p>
            <a:pPr algn="just"/>
            <a:r>
              <a:rPr lang="es-MX" sz="1600" dirty="0">
                <a:solidFill>
                  <a:srgbClr val="000000"/>
                </a:solidFill>
                <a:latin typeface="Arial" panose="020B0604020202020204" pitchFamily="34" charset="0"/>
              </a:rPr>
              <a:t>Cuando se trata de desarrollo de software, el control de versiones es un aspecto crítico que garantiza una gestión eficiente de las versiones. Permite a los desarrolladores realizar un seguimiento de los cambios realizados en el código, colaborar con los miembros del equipo y mantener un historial del software. Sin embargo, el control de versiones puede ser complejo y requiere prácticas adecuadas para garantizar su eficacia.</a:t>
            </a:r>
            <a:endParaRPr lang="es-CL" sz="1600" dirty="0">
              <a:solidFill>
                <a:srgbClr val="000000"/>
              </a:solidFill>
              <a:latin typeface="Arial" panose="020B0604020202020204" pitchFamily="34" charset="0"/>
            </a:endParaRPr>
          </a:p>
        </p:txBody>
      </p:sp>
      <p:graphicFrame>
        <p:nvGraphicFramePr>
          <p:cNvPr id="2" name="Diagrama 1" descr="Utilice un sistema de control de versiones&#10;Crear ramas&#10;Utilice control de versiones semántico&#10;Utilice solicitudes de extracción&#10;Utilice pruebas automatizadas &#10;"/>
          <p:cNvGraphicFramePr/>
          <p:nvPr>
            <p:extLst>
              <p:ext uri="{D42A27DB-BD31-4B8C-83A1-F6EECF244321}">
                <p14:modId xmlns:p14="http://schemas.microsoft.com/office/powerpoint/2010/main" val="1268053691"/>
              </p:ext>
            </p:extLst>
          </p:nvPr>
        </p:nvGraphicFramePr>
        <p:xfrm>
          <a:off x="4454698" y="551041"/>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0724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Utilice un sistema de 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776777" y="1819443"/>
            <a:ext cx="10140604" cy="3785652"/>
          </a:xfrm>
          <a:prstGeom prst="rect">
            <a:avLst/>
          </a:prstGeom>
          <a:noFill/>
        </p:spPr>
        <p:txBody>
          <a:bodyPr vert="horz" wrap="square" rtlCol="0">
            <a:spAutoFit/>
          </a:bodyPr>
          <a:lstStyle/>
          <a:p>
            <a:pPr algn="just"/>
            <a:r>
              <a:rPr lang="es-MX" sz="2400" dirty="0">
                <a:solidFill>
                  <a:srgbClr val="000000"/>
                </a:solidFill>
                <a:latin typeface="Arial" panose="020B0604020202020204" pitchFamily="34" charset="0"/>
              </a:rPr>
              <a:t>La primera y más importante práctica es utilizar un sistema de control de versiones (VCS). VCS es una herramienta de software que rastrea los cambios realizados en el código y los almacena en un repositorio central. Proporciona un historial de cambios realizados en el código, permite a los desarrolladores colaborar en la misma base de código y ayuda a administrar diferentes versiones del software. </a:t>
            </a:r>
          </a:p>
          <a:p>
            <a:pPr algn="just"/>
            <a:endParaRPr lang="es-MX" sz="2400" dirty="0">
              <a:solidFill>
                <a:srgbClr val="000000"/>
              </a:solidFill>
              <a:latin typeface="Arial" panose="020B0604020202020204" pitchFamily="34" charset="0"/>
            </a:endParaRPr>
          </a:p>
          <a:p>
            <a:pPr algn="just"/>
            <a:r>
              <a:rPr lang="es-MX" sz="2400" dirty="0">
                <a:solidFill>
                  <a:srgbClr val="000000"/>
                </a:solidFill>
                <a:latin typeface="Arial" panose="020B0604020202020204" pitchFamily="34" charset="0"/>
              </a:rPr>
              <a:t>Hay varios VCS disponibles, </a:t>
            </a:r>
            <a:r>
              <a:rPr lang="es-MX" sz="2400" b="1" dirty="0">
                <a:solidFill>
                  <a:srgbClr val="4E7CDD"/>
                </a:solidFill>
                <a:latin typeface="Arial" panose="020B0604020202020204" pitchFamily="34" charset="0"/>
              </a:rPr>
              <a:t>incluidos </a:t>
            </a:r>
            <a:r>
              <a:rPr lang="es-MX" sz="2400" b="1" dirty="0" err="1">
                <a:solidFill>
                  <a:srgbClr val="4E7CDD"/>
                </a:solidFill>
                <a:latin typeface="Arial" panose="020B0604020202020204" pitchFamily="34" charset="0"/>
              </a:rPr>
              <a:t>Git</a:t>
            </a:r>
            <a:r>
              <a:rPr lang="es-MX" sz="2400" b="1" dirty="0">
                <a:solidFill>
                  <a:srgbClr val="4E7CDD"/>
                </a:solidFill>
                <a:latin typeface="Arial" panose="020B0604020202020204" pitchFamily="34" charset="0"/>
              </a:rPr>
              <a:t>, SVN y Mercurial</a:t>
            </a:r>
            <a:r>
              <a:rPr lang="es-MX" sz="2400" dirty="0">
                <a:solidFill>
                  <a:srgbClr val="000000"/>
                </a:solidFill>
                <a:latin typeface="Arial" panose="020B0604020202020204" pitchFamily="34" charset="0"/>
              </a:rPr>
              <a:t>. Entre ellos, </a:t>
            </a:r>
            <a:r>
              <a:rPr lang="es-MX" sz="2400" b="1" dirty="0" err="1">
                <a:solidFill>
                  <a:srgbClr val="4E7CDD"/>
                </a:solidFill>
                <a:latin typeface="Arial" panose="020B0604020202020204" pitchFamily="34" charset="0"/>
              </a:rPr>
              <a:t>Git</a:t>
            </a:r>
            <a:r>
              <a:rPr lang="es-MX" sz="2400" b="1" dirty="0">
                <a:solidFill>
                  <a:srgbClr val="4E7CDD"/>
                </a:solidFill>
                <a:latin typeface="Arial" panose="020B0604020202020204" pitchFamily="34" charset="0"/>
              </a:rPr>
              <a:t> es el VCS más popular </a:t>
            </a:r>
            <a:r>
              <a:rPr lang="es-MX" sz="2400" dirty="0">
                <a:solidFill>
                  <a:srgbClr val="000000"/>
                </a:solidFill>
                <a:latin typeface="Arial" panose="020B0604020202020204" pitchFamily="34" charset="0"/>
              </a:rPr>
              <a:t>y utilizado debido a su flexibilidad y facilidad de uso.</a:t>
            </a:r>
            <a:endParaRPr lang="es-CL" sz="2400" dirty="0">
              <a:solidFill>
                <a:srgbClr val="000000"/>
              </a:solidFill>
              <a:latin typeface="Arial" panose="020B0604020202020204" pitchFamily="34" charset="0"/>
            </a:endParaRPr>
          </a:p>
        </p:txBody>
      </p:sp>
    </p:spTree>
    <p:extLst>
      <p:ext uri="{BB962C8B-B14F-4D97-AF65-F5344CB8AC3E}">
        <p14:creationId xmlns:p14="http://schemas.microsoft.com/office/powerpoint/2010/main" val="1819215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Crear ramas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4524315"/>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ramas son una característica poderosa del control de versiones que permite a los desarrolladores trabajar en diferentes versiones del código simultáneamente.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Permite a los desarrolladores aislar cambios, colaborar en nuevas funciones y corregir errores sin afectar el código base principal. Al crear sucursales, es esencial seguir una convención de nomenclatura que refleje el propósito de la sucursal.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Por ejemplo, una rama llamada "función/nueva página de inicio de sesión" indica que es una rama para desarrollar una nueva característica de la página de inicio de sesión.</a:t>
            </a:r>
          </a:p>
        </p:txBody>
      </p:sp>
    </p:spTree>
    <p:extLst>
      <p:ext uri="{BB962C8B-B14F-4D97-AF65-F5344CB8AC3E}">
        <p14:creationId xmlns:p14="http://schemas.microsoft.com/office/powerpoint/2010/main" val="26956943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solicitudes de extracción</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3785652"/>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solicitudes de extracción son una práctica popular en </a:t>
            </a:r>
            <a:r>
              <a:rPr lang="es-MX" sz="2400" dirty="0" err="1">
                <a:solidFill>
                  <a:srgbClr val="000000"/>
                </a:solidFill>
                <a:latin typeface="Arial" panose="020B0604020202020204" pitchFamily="34" charset="0"/>
              </a:rPr>
              <a:t>Git</a:t>
            </a:r>
            <a:r>
              <a:rPr lang="es-MX" sz="2400" dirty="0">
                <a:solidFill>
                  <a:srgbClr val="000000"/>
                </a:solidFill>
                <a:latin typeface="Arial" panose="020B0604020202020204" pitchFamily="34" charset="0"/>
              </a:rPr>
              <a:t> que permite a los desarrolladores revisar y discutir los cambios de código antes de fusionarlos en la base de código principal.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Ayuda a detectar errores y garantizar la calidad del código al permitir que otros miembros del equipo revisen y proporcionen comentarios sobre los cambios.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solicitudes de extracción también permiten a los desarrolladores discutir los cambios y colaborar para mejorar el código</a:t>
            </a:r>
          </a:p>
        </p:txBody>
      </p:sp>
    </p:spTree>
    <p:extLst>
      <p:ext uri="{BB962C8B-B14F-4D97-AF65-F5344CB8AC3E}">
        <p14:creationId xmlns:p14="http://schemas.microsoft.com/office/powerpoint/2010/main" val="256139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control de versiones semántico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4093428"/>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Como se vio anteriormente , es una práctica que consiste en asignar números de versión a las versiones de software en función de los cambios realizados en el código. </a:t>
            </a:r>
          </a:p>
          <a:p>
            <a:pPr marL="342900" indent="-342900" algn="just">
              <a:buFont typeface="Arial" panose="020B0604020202020204" pitchFamily="34" charset="0"/>
              <a:buChar char="•"/>
            </a:pPr>
            <a:endParaRPr lang="es-MX" sz="20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Sigue un formato de número de versión de tres partes: MAJOR.MINOR.PATCH. El número de versión principal indica cambios significativos que no son compatibles con versiones anteriores, el número de versión secundaria indica nuevas funciones que son compatibles con versiones anteriores y el número de versión del parche indica correcciones de errores y mejoras menores. </a:t>
            </a:r>
          </a:p>
          <a:p>
            <a:pPr marL="342900" indent="-342900" algn="just">
              <a:buFont typeface="Arial" panose="020B0604020202020204" pitchFamily="34" charset="0"/>
              <a:buChar char="•"/>
            </a:pPr>
            <a:endParaRPr lang="es-MX" sz="20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000" dirty="0">
                <a:solidFill>
                  <a:srgbClr val="000000"/>
                </a:solidFill>
                <a:latin typeface="Arial" panose="020B0604020202020204" pitchFamily="34" charset="0"/>
              </a:rPr>
              <a:t>El control de versiones semántico ayuda a comunicar los cambios realizados en el software y garantiza que los usuarios puedan comprender fácilmente el impacto de los cambios</a:t>
            </a:r>
          </a:p>
        </p:txBody>
      </p:sp>
    </p:spTree>
    <p:extLst>
      <p:ext uri="{BB962C8B-B14F-4D97-AF65-F5344CB8AC3E}">
        <p14:creationId xmlns:p14="http://schemas.microsoft.com/office/powerpoint/2010/main" val="4055694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El Desastre de la Versión Perdida</a:t>
            </a:r>
            <a:endParaRPr lang="es-CL" dirty="0"/>
          </a:p>
        </p:txBody>
      </p:sp>
      <p:sp>
        <p:nvSpPr>
          <p:cNvPr id="5" name="Rectángulo 4"/>
          <p:cNvSpPr/>
          <p:nvPr/>
        </p:nvSpPr>
        <p:spPr>
          <a:xfrm>
            <a:off x="5237017" y="4934636"/>
            <a:ext cx="6096000" cy="1384995"/>
          </a:xfrm>
          <a:prstGeom prst="rect">
            <a:avLst/>
          </a:prstGeom>
        </p:spPr>
        <p:txBody>
          <a:bodyPr>
            <a:spAutoFit/>
          </a:bodyPr>
          <a:lstStyle/>
          <a:p>
            <a:pPr algn="just"/>
            <a:r>
              <a:rPr lang="es-MX" sz="2800" b="1" dirty="0">
                <a:latin typeface="Arial" panose="020B0604020202020204" pitchFamily="34" charset="0"/>
                <a:cs typeface="Arial" panose="020B0604020202020204" pitchFamily="34" charset="0"/>
              </a:rPr>
              <a:t>¿Qué medidas preventivas podrían haberse tomado para evitar esta situación?</a:t>
            </a:r>
            <a:endParaRPr lang="es-CL" sz="2800" b="1" dirty="0">
              <a:latin typeface="Arial" panose="020B0604020202020204" pitchFamily="34" charset="0"/>
              <a:cs typeface="Arial" panose="020B0604020202020204" pitchFamily="34" charset="0"/>
            </a:endParaRPr>
          </a:p>
        </p:txBody>
      </p:sp>
      <p:sp>
        <p:nvSpPr>
          <p:cNvPr id="6" name="Rectángulo 5"/>
          <p:cNvSpPr/>
          <p:nvPr/>
        </p:nvSpPr>
        <p:spPr>
          <a:xfrm>
            <a:off x="4821381" y="965362"/>
            <a:ext cx="6927273" cy="3477875"/>
          </a:xfrm>
          <a:prstGeom prst="rect">
            <a:avLst/>
          </a:prstGeom>
        </p:spPr>
        <p:txBody>
          <a:bodyPr wrap="square">
            <a:spAutoFit/>
          </a:bodyPr>
          <a:lstStyle/>
          <a:p>
            <a:pPr algn="just"/>
            <a:r>
              <a:rPr lang="es-MX" sz="2000" dirty="0">
                <a:latin typeface="Arial" panose="020B0604020202020204" pitchFamily="34" charset="0"/>
                <a:cs typeface="Arial" panose="020B0604020202020204" pitchFamily="34" charset="0"/>
              </a:rPr>
              <a:t>Un desarrollador realiza una actualización crítica en el módulo de gestión de recursos de un hospital, mientras otro, sin saberlo, trabaja sobre una versión antigua del mismo módulo. Al intentar integrar los cambios, se pierden actualizaciones importantes, resultando en errores y conflictos en el código. </a:t>
            </a:r>
            <a:r>
              <a:rPr lang="es-MX" sz="2000" b="1" dirty="0">
                <a:solidFill>
                  <a:srgbClr val="4E7CDD"/>
                </a:solidFill>
                <a:latin typeface="Arial" panose="020B0604020202020204" pitchFamily="34" charset="0"/>
                <a:cs typeface="Arial" panose="020B0604020202020204" pitchFamily="34" charset="0"/>
              </a:rPr>
              <a:t>Este caos provoca un retraso significativo en la entrega del proyecto, lo que lleva a que el hospital no pueda gestionar adecuadamente sus recursos, afectando la atención a los pacientes y generando una pérdida de confianza y posibles repercusiones legales.</a:t>
            </a:r>
            <a:endParaRPr lang="es-CL" sz="2000" b="1" dirty="0">
              <a:solidFill>
                <a:srgbClr val="4E7CDD"/>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283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91646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Utilizar pruebas automatizadas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 name="CuadroTexto 25"/>
          <p:cNvSpPr txBox="1"/>
          <p:nvPr/>
        </p:nvSpPr>
        <p:spPr>
          <a:xfrm>
            <a:off x="906086" y="1394571"/>
            <a:ext cx="10140604" cy="3785652"/>
          </a:xfrm>
          <a:prstGeom prst="rect">
            <a:avLst/>
          </a:prstGeom>
          <a:noFill/>
        </p:spPr>
        <p:txBody>
          <a:bodyPr vert="horz" wrap="square" rtlCol="0">
            <a:spAutoFit/>
          </a:bodyPr>
          <a:lstStyle/>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pruebas automatizadas son una práctica que consiste en utilizar herramientas de software para probar el código automáticamente. </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Ayuda a detectar errores y garantizar la calidad del código ejecutando pruebas repetidamente y brindando comentarios sobre los cambios del código.</a:t>
            </a:r>
          </a:p>
          <a:p>
            <a:pPr marL="342900" indent="-342900" algn="just">
              <a:buFont typeface="Arial" panose="020B0604020202020204" pitchFamily="34" charset="0"/>
              <a:buChar char="•"/>
            </a:pPr>
            <a:endParaRPr lang="es-MX" sz="2400" dirty="0">
              <a:solidFill>
                <a:srgbClr val="000000"/>
              </a:solidFill>
              <a:latin typeface="Arial" panose="020B0604020202020204" pitchFamily="34" charset="0"/>
            </a:endParaRPr>
          </a:p>
          <a:p>
            <a:pPr marL="342900" indent="-342900" algn="just">
              <a:buFont typeface="Arial" panose="020B0604020202020204" pitchFamily="34" charset="0"/>
              <a:buChar char="•"/>
            </a:pPr>
            <a:r>
              <a:rPr lang="es-MX" sz="2400" dirty="0">
                <a:solidFill>
                  <a:srgbClr val="000000"/>
                </a:solidFill>
                <a:latin typeface="Arial" panose="020B0604020202020204" pitchFamily="34" charset="0"/>
              </a:rPr>
              <a:t>Las pruebas automatizadas también permiten a los desarrolladores detectar regresiones y garantizar que el código base sea estable antes de entregarlo a los usuarios.</a:t>
            </a:r>
          </a:p>
        </p:txBody>
      </p:sp>
    </p:spTree>
    <p:extLst>
      <p:ext uri="{BB962C8B-B14F-4D97-AF65-F5344CB8AC3E}">
        <p14:creationId xmlns:p14="http://schemas.microsoft.com/office/powerpoint/2010/main" val="4187535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133777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9622" y="2114229"/>
            <a:ext cx="6849758" cy="1754326"/>
          </a:xfrm>
          <a:prstGeom prst="rect">
            <a:avLst/>
          </a:prstGeom>
        </p:spPr>
        <p:txBody>
          <a:bodyPr wrap="square">
            <a:spAutoFit/>
          </a:bodyPr>
          <a:lstStyle/>
          <a:p>
            <a:pPr algn="just"/>
            <a:r>
              <a:rPr lang="es-MX" sz="3600" b="1" dirty="0">
                <a:latin typeface="Calibri" panose="020F0502020204030204" pitchFamily="34" charset="0"/>
              </a:rPr>
              <a:t>¿Qué rescato o creo que es importante recordar sobre las prácticas de control de versiones ?</a:t>
            </a:r>
            <a:endParaRPr lang="es-CL" sz="3600" b="1" dirty="0"/>
          </a:p>
        </p:txBody>
      </p:sp>
    </p:spTree>
    <p:extLst>
      <p:ext uri="{BB962C8B-B14F-4D97-AF65-F5344CB8AC3E}">
        <p14:creationId xmlns:p14="http://schemas.microsoft.com/office/powerpoint/2010/main" val="36012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975D5F-3083-1EF5-C86C-E4F5A64AC628}"/>
              </a:ext>
            </a:extLst>
          </p:cNvPr>
          <p:cNvSpPr>
            <a:spLocks noGrp="1"/>
          </p:cNvSpPr>
          <p:nvPr>
            <p:ph type="title"/>
          </p:nvPr>
        </p:nvSpPr>
        <p:spPr>
          <a:xfrm>
            <a:off x="8239125" y="2752716"/>
            <a:ext cx="3171825" cy="1627331"/>
          </a:xfrm>
        </p:spPr>
        <p:txBody>
          <a:bodyPr>
            <a:normAutofit/>
          </a:bodyPr>
          <a:lstStyle/>
          <a:p>
            <a:r>
              <a:rPr lang="es-CL" dirty="0" err="1"/>
              <a:t>Git</a:t>
            </a:r>
            <a:r>
              <a:rPr lang="es-CL" dirty="0"/>
              <a:t> y GitHub Básico</a:t>
            </a:r>
          </a:p>
        </p:txBody>
      </p:sp>
      <p:sp>
        <p:nvSpPr>
          <p:cNvPr id="3" name="CuadroTexto 2"/>
          <p:cNvSpPr txBox="1"/>
          <p:nvPr/>
        </p:nvSpPr>
        <p:spPr>
          <a:xfrm>
            <a:off x="0" y="2752716"/>
            <a:ext cx="1460938" cy="1323439"/>
          </a:xfrm>
          <a:prstGeom prst="rect">
            <a:avLst/>
          </a:prstGeom>
          <a:solidFill>
            <a:srgbClr val="4E7CDD"/>
          </a:solidFill>
        </p:spPr>
        <p:txBody>
          <a:bodyPr wrap="square" rtlCol="0">
            <a:spAutoFit/>
          </a:bodyPr>
          <a:lstStyle/>
          <a:p>
            <a:r>
              <a:rPr lang="es-CL" sz="8000" b="1" dirty="0">
                <a:solidFill>
                  <a:schemeClr val="bg1"/>
                </a:solidFill>
                <a:latin typeface="Arial" panose="020B0604020202020204" pitchFamily="34" charset="0"/>
                <a:cs typeface="Arial" panose="020B0604020202020204" pitchFamily="34" charset="0"/>
              </a:rPr>
              <a:t>03</a:t>
            </a:r>
          </a:p>
        </p:txBody>
      </p:sp>
    </p:spTree>
    <p:extLst>
      <p:ext uri="{BB962C8B-B14F-4D97-AF65-F5344CB8AC3E}">
        <p14:creationId xmlns:p14="http://schemas.microsoft.com/office/powerpoint/2010/main" val="14377408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Git y GitHub </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68" name="Google Shape;68;p15"/>
          <p:cNvSpPr txBox="1">
            <a:spLocks noGrp="1"/>
          </p:cNvSpPr>
          <p:nvPr>
            <p:ph type="body" idx="4294967295"/>
          </p:nvPr>
        </p:nvSpPr>
        <p:spPr>
          <a:xfrm>
            <a:off x="654685" y="1242868"/>
            <a:ext cx="10902950" cy="4176713"/>
          </a:xfrm>
          <a:prstGeom prst="rect">
            <a:avLst/>
          </a:prstGeom>
          <a:noFill/>
          <a:ln>
            <a:noFill/>
          </a:ln>
        </p:spPr>
        <p:txBody>
          <a:bodyPr spcFirstLastPara="1" vert="horz" wrap="square" lIns="121900" tIns="121900" rIns="121900" bIns="121900" rtlCol="0" anchor="t" anchorCtr="0">
            <a:noAutofit/>
          </a:bodyPr>
          <a:lstStyle/>
          <a:p>
            <a:pPr marL="0" indent="0" algn="just">
              <a:lnSpc>
                <a:spcPct val="100000"/>
              </a:lnSpc>
              <a:buSzPts val="1300"/>
              <a:buNone/>
            </a:pPr>
            <a:r>
              <a:rPr lang="es-419" sz="2400" b="0" i="0" dirty="0" err="1">
                <a:ea typeface="Georgia"/>
                <a:sym typeface="Georgia"/>
              </a:rPr>
              <a:t>Git</a:t>
            </a:r>
            <a:r>
              <a:rPr lang="es-419" sz="2400" b="0" i="0" dirty="0">
                <a:ea typeface="Georgia"/>
                <a:sym typeface="Georgia"/>
              </a:rPr>
              <a:t> es un </a:t>
            </a:r>
            <a:r>
              <a:rPr lang="es-419" sz="2400" b="1" i="0" dirty="0">
                <a:ea typeface="Georgia"/>
                <a:sym typeface="Georgia"/>
              </a:rPr>
              <a:t>sistema de control de versiones (VCS) </a:t>
            </a:r>
            <a:r>
              <a:rPr lang="es-419" sz="2400" b="0" i="0" dirty="0">
                <a:ea typeface="Georgia"/>
                <a:sym typeface="Georgia"/>
              </a:rPr>
              <a:t>distribuido </a:t>
            </a:r>
            <a:r>
              <a:rPr lang="es-419" sz="2400" b="0" i="0" u="sng" strike="noStrike" dirty="0">
                <a:ea typeface="Georgia"/>
                <a:sym typeface="Georgia"/>
                <a:hlinkClick r:id="rId3">
                  <a:extLst>
                    <a:ext uri="{A12FA001-AC4F-418D-AE19-62706E023703}">
                      <ahyp:hlinkClr xmlns:ahyp="http://schemas.microsoft.com/office/drawing/2018/hyperlinkcolor" val="tx"/>
                    </a:ext>
                  </a:extLst>
                </a:hlinkClick>
              </a:rPr>
              <a:t>gratuito y de código abierto</a:t>
            </a:r>
            <a:r>
              <a:rPr lang="es-419" sz="2400" b="0" i="0" dirty="0">
                <a:ea typeface="Georgia"/>
                <a:sym typeface="Georgia"/>
              </a:rPr>
              <a:t> diseñado para manejar desde proyectos pequeños a muy grandes, con velocidad y eficiencia.</a:t>
            </a:r>
            <a:endParaRPr sz="2400" dirty="0"/>
          </a:p>
          <a:p>
            <a:pPr marL="380990" indent="-380990" algn="just">
              <a:lnSpc>
                <a:spcPct val="100000"/>
              </a:lnSpc>
              <a:spcBef>
                <a:spcPts val="800"/>
              </a:spcBef>
              <a:buSzPts val="1300"/>
            </a:pPr>
            <a:r>
              <a:rPr lang="es-419" sz="2400" dirty="0">
                <a:ea typeface="Georgia"/>
                <a:sym typeface="Georgia"/>
              </a:rPr>
              <a:t>Nos permite conocer los cambios realizados en los programas o software que vamos desarrollando con el paso del tiempo. Administra las distintas versiones</a:t>
            </a:r>
            <a:endParaRPr sz="2400" dirty="0"/>
          </a:p>
          <a:p>
            <a:pPr marL="380990" indent="-380990" algn="just">
              <a:lnSpc>
                <a:spcPct val="100000"/>
              </a:lnSpc>
              <a:spcBef>
                <a:spcPts val="800"/>
              </a:spcBef>
              <a:buSzPts val="1300"/>
            </a:pPr>
            <a:r>
              <a:rPr lang="es-419" sz="2400" b="0" i="0" dirty="0">
                <a:ea typeface="Georgia"/>
                <a:sym typeface="Georgia"/>
              </a:rPr>
              <a:t>N</a:t>
            </a:r>
            <a:r>
              <a:rPr lang="es-419" sz="2400" dirty="0">
                <a:ea typeface="Georgia"/>
                <a:sym typeface="Georgia"/>
              </a:rPr>
              <a:t>ace como necesidad de control para el </a:t>
            </a:r>
            <a:r>
              <a:rPr lang="es-419" sz="2400" dirty="0" err="1">
                <a:ea typeface="Georgia"/>
                <a:sym typeface="Georgia"/>
              </a:rPr>
              <a:t>Kernel</a:t>
            </a:r>
            <a:r>
              <a:rPr lang="es-419" sz="2400" dirty="0">
                <a:ea typeface="Georgia"/>
                <a:sym typeface="Georgia"/>
              </a:rPr>
              <a:t> de Linux. </a:t>
            </a:r>
            <a:endParaRPr sz="2400" dirty="0"/>
          </a:p>
          <a:p>
            <a:pPr marL="380990" indent="-380990" algn="just">
              <a:lnSpc>
                <a:spcPct val="100000"/>
              </a:lnSpc>
              <a:spcBef>
                <a:spcPts val="800"/>
              </a:spcBef>
              <a:buSzPts val="1300"/>
            </a:pPr>
            <a:r>
              <a:rPr lang="es-419" sz="2400" b="0" i="0" dirty="0">
                <a:ea typeface="Georgia"/>
                <a:sym typeface="Georgia"/>
              </a:rPr>
              <a:t>Coordinar el trabajo entre los diferentes desarrolladores del equipo.</a:t>
            </a:r>
            <a:endParaRPr sz="2400" dirty="0"/>
          </a:p>
          <a:p>
            <a:pPr marL="380990" indent="-380990" algn="just">
              <a:lnSpc>
                <a:spcPct val="100000"/>
              </a:lnSpc>
              <a:spcBef>
                <a:spcPts val="800"/>
              </a:spcBef>
              <a:spcAft>
                <a:spcPts val="800"/>
              </a:spcAft>
              <a:buSzPts val="1300"/>
            </a:pPr>
            <a:r>
              <a:rPr lang="es-419" sz="2400" dirty="0">
                <a:ea typeface="Georgia"/>
                <a:sym typeface="Georgia"/>
              </a:rPr>
              <a:t>Repositorios Locales y Remotos.</a:t>
            </a:r>
            <a:endParaRPr sz="2400" b="0" i="0" dirty="0">
              <a:ea typeface="Georgia"/>
              <a:sym typeface="Georgia"/>
            </a:endParaRPr>
          </a:p>
        </p:txBody>
      </p:sp>
    </p:spTree>
    <p:extLst>
      <p:ext uri="{BB962C8B-B14F-4D97-AF65-F5344CB8AC3E}">
        <p14:creationId xmlns:p14="http://schemas.microsoft.com/office/powerpoint/2010/main" val="2662105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878522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Resuelve el clásico problema</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83" name="Google Shape;83;p17">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943035" y="1664565"/>
            <a:ext cx="6542547" cy="4100112"/>
          </a:xfrm>
          <a:prstGeom prst="rect">
            <a:avLst/>
          </a:prstGeom>
          <a:noFill/>
          <a:ln>
            <a:noFill/>
          </a:ln>
        </p:spPr>
      </p:pic>
      <p:sp>
        <p:nvSpPr>
          <p:cNvPr id="84" name="Google Shape;84;p17"/>
          <p:cNvSpPr txBox="1"/>
          <p:nvPr/>
        </p:nvSpPr>
        <p:spPr>
          <a:xfrm>
            <a:off x="587934" y="1664565"/>
            <a:ext cx="4135200" cy="339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b="1" dirty="0">
                <a:solidFill>
                  <a:srgbClr val="4E7CDD"/>
                </a:solidFill>
                <a:latin typeface="Caveat"/>
                <a:ea typeface="Caveat"/>
                <a:cs typeface="Caveat"/>
                <a:sym typeface="Caveat"/>
              </a:rPr>
              <a:t>¡Problemas de colaboración y trabajo en equipo manejando código fuente!</a:t>
            </a:r>
            <a:endParaRPr sz="3200" b="1" dirty="0">
              <a:solidFill>
                <a:srgbClr val="4E7CDD"/>
              </a:solidFill>
              <a:latin typeface="Caveat"/>
              <a:ea typeface="Caveat"/>
              <a:cs typeface="Caveat"/>
              <a:sym typeface="Caveat"/>
            </a:endParaRPr>
          </a:p>
        </p:txBody>
      </p:sp>
    </p:spTree>
    <p:extLst>
      <p:ext uri="{BB962C8B-B14F-4D97-AF65-F5344CB8AC3E}">
        <p14:creationId xmlns:p14="http://schemas.microsoft.com/office/powerpoint/2010/main" val="14033762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719613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Sistemas de 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3" name="Grupo 2">
            <a:extLst>
              <a:ext uri="{FF2B5EF4-FFF2-40B4-BE49-F238E27FC236}">
                <a16:creationId xmlns:a16="http://schemas.microsoft.com/office/drawing/2014/main" id="{18870AC1-5695-B30C-B541-B7DD233AFD9F}"/>
              </a:ext>
            </a:extLst>
          </p:cNvPr>
          <p:cNvGrpSpPr/>
          <p:nvPr/>
        </p:nvGrpSpPr>
        <p:grpSpPr>
          <a:xfrm>
            <a:off x="695758" y="1269243"/>
            <a:ext cx="4107384" cy="5025551"/>
            <a:chOff x="695758" y="1269243"/>
            <a:chExt cx="4107384" cy="5025551"/>
          </a:xfrm>
        </p:grpSpPr>
        <p:pic>
          <p:nvPicPr>
            <p:cNvPr id="90" name="Google Shape;90;p18"/>
            <p:cNvPicPr preferRelativeResize="0"/>
            <p:nvPr/>
          </p:nvPicPr>
          <p:blipFill rotWithShape="1">
            <a:blip r:embed="rId3">
              <a:alphaModFix/>
            </a:blip>
            <a:srcRect/>
            <a:stretch/>
          </p:blipFill>
          <p:spPr>
            <a:xfrm>
              <a:off x="695758" y="1586995"/>
              <a:ext cx="4107384" cy="4707799"/>
            </a:xfrm>
            <a:prstGeom prst="rect">
              <a:avLst/>
            </a:prstGeom>
            <a:noFill/>
            <a:ln>
              <a:noFill/>
            </a:ln>
          </p:spPr>
        </p:pic>
        <p:cxnSp>
          <p:nvCxnSpPr>
            <p:cNvPr id="91" name="Google Shape;91;p18"/>
            <p:cNvCxnSpPr/>
            <p:nvPr/>
          </p:nvCxnSpPr>
          <p:spPr>
            <a:xfrm>
              <a:off x="1730317" y="3076082"/>
              <a:ext cx="262000" cy="548800"/>
            </a:xfrm>
            <a:prstGeom prst="straightConnector1">
              <a:avLst/>
            </a:prstGeom>
            <a:noFill/>
            <a:ln w="38100" cap="flat" cmpd="sng">
              <a:solidFill>
                <a:schemeClr val="dk2"/>
              </a:solidFill>
              <a:prstDash val="solid"/>
              <a:round/>
              <a:headEnd type="none" w="sm" len="sm"/>
              <a:tailEnd type="triangle" w="med" len="med"/>
            </a:ln>
          </p:spPr>
        </p:cxnSp>
        <p:cxnSp>
          <p:nvCxnSpPr>
            <p:cNvPr id="92" name="Google Shape;92;p18"/>
            <p:cNvCxnSpPr/>
            <p:nvPr/>
          </p:nvCxnSpPr>
          <p:spPr>
            <a:xfrm flipH="1">
              <a:off x="3156958" y="3082516"/>
              <a:ext cx="461200" cy="374000"/>
            </a:xfrm>
            <a:prstGeom prst="straightConnector1">
              <a:avLst/>
            </a:prstGeom>
            <a:noFill/>
            <a:ln w="38100" cap="flat" cmpd="sng">
              <a:solidFill>
                <a:schemeClr val="dk2"/>
              </a:solidFill>
              <a:prstDash val="solid"/>
              <a:round/>
              <a:headEnd type="none" w="sm" len="sm"/>
              <a:tailEnd type="triangle" w="med" len="med"/>
            </a:ln>
          </p:spPr>
        </p:cxnSp>
        <p:cxnSp>
          <p:nvCxnSpPr>
            <p:cNvPr id="93" name="Google Shape;93;p18"/>
            <p:cNvCxnSpPr/>
            <p:nvPr/>
          </p:nvCxnSpPr>
          <p:spPr>
            <a:xfrm>
              <a:off x="2749450" y="4432428"/>
              <a:ext cx="0" cy="511200"/>
            </a:xfrm>
            <a:prstGeom prst="straightConnector1">
              <a:avLst/>
            </a:prstGeom>
            <a:noFill/>
            <a:ln w="38100" cap="flat" cmpd="sng">
              <a:solidFill>
                <a:schemeClr val="dk2"/>
              </a:solidFill>
              <a:prstDash val="solid"/>
              <a:round/>
              <a:headEnd type="none" w="sm" len="sm"/>
              <a:tailEnd type="triangle" w="med" len="med"/>
            </a:ln>
          </p:spPr>
        </p:cxnSp>
        <p:sp>
          <p:nvSpPr>
            <p:cNvPr id="94" name="Google Shape;94;p18"/>
            <p:cNvSpPr txBox="1"/>
            <p:nvPr/>
          </p:nvSpPr>
          <p:spPr>
            <a:xfrm>
              <a:off x="1703259" y="1269243"/>
              <a:ext cx="2059373"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err="1">
                  <a:solidFill>
                    <a:srgbClr val="4E7CDD"/>
                  </a:solidFill>
                  <a:latin typeface="Arial" panose="020B0604020202020204" pitchFamily="34" charset="0"/>
                  <a:ea typeface="Caveat"/>
                  <a:cs typeface="Arial" panose="020B0604020202020204" pitchFamily="34" charset="0"/>
                  <a:sym typeface="Caveat"/>
                </a:rPr>
                <a:t>Merging</a:t>
              </a:r>
              <a:endParaRPr sz="3200" i="1" dirty="0">
                <a:solidFill>
                  <a:srgbClr val="4E7CDD"/>
                </a:solidFill>
                <a:latin typeface="Arial" panose="020B0604020202020204" pitchFamily="34" charset="0"/>
                <a:ea typeface="Caveat"/>
                <a:cs typeface="Arial" panose="020B0604020202020204" pitchFamily="34" charset="0"/>
                <a:sym typeface="Caveat"/>
              </a:endParaRPr>
            </a:p>
          </p:txBody>
        </p:sp>
      </p:grpSp>
      <p:grpSp>
        <p:nvGrpSpPr>
          <p:cNvPr id="4" name="Grupo 3">
            <a:extLst>
              <a:ext uri="{FF2B5EF4-FFF2-40B4-BE49-F238E27FC236}">
                <a16:creationId xmlns:a16="http://schemas.microsoft.com/office/drawing/2014/main" id="{E259558B-36BB-B5C0-06B2-3B06369C4638}"/>
              </a:ext>
            </a:extLst>
          </p:cNvPr>
          <p:cNvGrpSpPr/>
          <p:nvPr/>
        </p:nvGrpSpPr>
        <p:grpSpPr>
          <a:xfrm>
            <a:off x="5843651" y="1438555"/>
            <a:ext cx="5917315" cy="4707800"/>
            <a:chOff x="5843651" y="1438555"/>
            <a:chExt cx="5917315" cy="4707800"/>
          </a:xfrm>
        </p:grpSpPr>
        <p:pic>
          <p:nvPicPr>
            <p:cNvPr id="95" name="Google Shape;95;p18"/>
            <p:cNvPicPr preferRelativeResize="0"/>
            <p:nvPr/>
          </p:nvPicPr>
          <p:blipFill rotWithShape="1">
            <a:blip r:embed="rId4">
              <a:alphaModFix/>
            </a:blip>
            <a:srcRect/>
            <a:stretch/>
          </p:blipFill>
          <p:spPr>
            <a:xfrm>
              <a:off x="5843651" y="1438555"/>
              <a:ext cx="5917315" cy="4707800"/>
            </a:xfrm>
            <a:prstGeom prst="rect">
              <a:avLst/>
            </a:prstGeom>
            <a:noFill/>
            <a:ln>
              <a:noFill/>
            </a:ln>
          </p:spPr>
        </p:pic>
        <p:sp>
          <p:nvSpPr>
            <p:cNvPr id="96" name="Google Shape;96;p18"/>
            <p:cNvSpPr txBox="1"/>
            <p:nvPr/>
          </p:nvSpPr>
          <p:spPr>
            <a:xfrm>
              <a:off x="5843651" y="4398555"/>
              <a:ext cx="2321482"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Arial" panose="020B0604020202020204" pitchFamily="34" charset="0"/>
                  <a:ea typeface="Caveat"/>
                  <a:cs typeface="Arial" panose="020B0604020202020204" pitchFamily="34" charset="0"/>
                  <a:sym typeface="Caveat"/>
                </a:rPr>
                <a:t>Cápsula del tiempo</a:t>
              </a:r>
              <a:endParaRPr sz="3200" i="1" dirty="0">
                <a:solidFill>
                  <a:srgbClr val="4E7CDD"/>
                </a:solidFill>
                <a:latin typeface="Arial" panose="020B0604020202020204" pitchFamily="34" charset="0"/>
                <a:ea typeface="Caveat"/>
                <a:cs typeface="Arial" panose="020B0604020202020204" pitchFamily="34" charset="0"/>
                <a:sym typeface="Caveat"/>
              </a:endParaRPr>
            </a:p>
          </p:txBody>
        </p:sp>
      </p:grpSp>
    </p:spTree>
    <p:extLst>
      <p:ext uri="{BB962C8B-B14F-4D97-AF65-F5344CB8AC3E}">
        <p14:creationId xmlns:p14="http://schemas.microsoft.com/office/powerpoint/2010/main" val="32439997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663416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Ubicación de Repositorios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4" name="Grupo 3">
            <a:extLst>
              <a:ext uri="{FF2B5EF4-FFF2-40B4-BE49-F238E27FC236}">
                <a16:creationId xmlns:a16="http://schemas.microsoft.com/office/drawing/2014/main" id="{6E75F610-2A92-6CEB-602A-1456EF0A2D76}"/>
              </a:ext>
            </a:extLst>
          </p:cNvPr>
          <p:cNvGrpSpPr/>
          <p:nvPr/>
        </p:nvGrpSpPr>
        <p:grpSpPr>
          <a:xfrm>
            <a:off x="526437" y="1182864"/>
            <a:ext cx="4775660" cy="4939067"/>
            <a:chOff x="526437" y="1182864"/>
            <a:chExt cx="4775660" cy="4939067"/>
          </a:xfrm>
        </p:grpSpPr>
        <p:pic>
          <p:nvPicPr>
            <p:cNvPr id="102" name="Google Shape;102;p19"/>
            <p:cNvPicPr preferRelativeResize="0"/>
            <p:nvPr/>
          </p:nvPicPr>
          <p:blipFill rotWithShape="1">
            <a:blip r:embed="rId3">
              <a:alphaModFix/>
            </a:blip>
            <a:srcRect/>
            <a:stretch/>
          </p:blipFill>
          <p:spPr>
            <a:xfrm>
              <a:off x="526437" y="1762274"/>
              <a:ext cx="4775660" cy="4359657"/>
            </a:xfrm>
            <a:prstGeom prst="rect">
              <a:avLst/>
            </a:prstGeom>
            <a:noFill/>
            <a:ln>
              <a:noFill/>
            </a:ln>
          </p:spPr>
        </p:pic>
        <p:sp>
          <p:nvSpPr>
            <p:cNvPr id="104" name="Google Shape;104;p19"/>
            <p:cNvSpPr txBox="1"/>
            <p:nvPr/>
          </p:nvSpPr>
          <p:spPr>
            <a:xfrm>
              <a:off x="1214904" y="1182864"/>
              <a:ext cx="3999232"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Caveat"/>
                  <a:ea typeface="Caveat"/>
                  <a:cs typeface="Caveat"/>
                  <a:sym typeface="Caveat"/>
                </a:rPr>
                <a:t>Repo centralizado</a:t>
              </a:r>
              <a:endParaRPr sz="3200" i="1" dirty="0">
                <a:solidFill>
                  <a:srgbClr val="4E7CDD"/>
                </a:solidFill>
                <a:latin typeface="Caveat"/>
                <a:ea typeface="Caveat"/>
                <a:cs typeface="Caveat"/>
                <a:sym typeface="Caveat"/>
              </a:endParaRPr>
            </a:p>
          </p:txBody>
        </p:sp>
      </p:grpSp>
      <p:grpSp>
        <p:nvGrpSpPr>
          <p:cNvPr id="3" name="Grupo 2">
            <a:extLst>
              <a:ext uri="{FF2B5EF4-FFF2-40B4-BE49-F238E27FC236}">
                <a16:creationId xmlns:a16="http://schemas.microsoft.com/office/drawing/2014/main" id="{32787508-0AF1-3352-6C26-2D6D3553049B}"/>
              </a:ext>
            </a:extLst>
          </p:cNvPr>
          <p:cNvGrpSpPr/>
          <p:nvPr/>
        </p:nvGrpSpPr>
        <p:grpSpPr>
          <a:xfrm>
            <a:off x="6164317" y="1182864"/>
            <a:ext cx="5178580" cy="4707539"/>
            <a:chOff x="6164317" y="1182864"/>
            <a:chExt cx="5178580" cy="4707539"/>
          </a:xfrm>
        </p:grpSpPr>
        <p:pic>
          <p:nvPicPr>
            <p:cNvPr id="103" name="Google Shape;103;p19"/>
            <p:cNvPicPr preferRelativeResize="0"/>
            <p:nvPr/>
          </p:nvPicPr>
          <p:blipFill rotWithShape="1">
            <a:blip r:embed="rId4">
              <a:alphaModFix/>
            </a:blip>
            <a:srcRect/>
            <a:stretch/>
          </p:blipFill>
          <p:spPr>
            <a:xfrm>
              <a:off x="6164317" y="1475355"/>
              <a:ext cx="5178580" cy="4415048"/>
            </a:xfrm>
            <a:prstGeom prst="rect">
              <a:avLst/>
            </a:prstGeom>
            <a:noFill/>
            <a:ln>
              <a:noFill/>
            </a:ln>
          </p:spPr>
        </p:pic>
        <p:sp>
          <p:nvSpPr>
            <p:cNvPr id="105" name="Google Shape;105;p19"/>
            <p:cNvSpPr txBox="1"/>
            <p:nvPr/>
          </p:nvSpPr>
          <p:spPr>
            <a:xfrm>
              <a:off x="7022133" y="1182864"/>
              <a:ext cx="3775175" cy="843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i="1" dirty="0">
                  <a:solidFill>
                    <a:srgbClr val="4E7CDD"/>
                  </a:solidFill>
                  <a:latin typeface="Caveat"/>
                  <a:ea typeface="Caveat"/>
                  <a:cs typeface="Caveat"/>
                  <a:sym typeface="Caveat"/>
                </a:rPr>
                <a:t>Repos distribuidos</a:t>
              </a:r>
              <a:endParaRPr sz="3200" i="1" dirty="0">
                <a:solidFill>
                  <a:srgbClr val="4E7CDD"/>
                </a:solidFill>
                <a:latin typeface="Caveat"/>
                <a:ea typeface="Caveat"/>
                <a:cs typeface="Caveat"/>
                <a:sym typeface="Caveat"/>
              </a:endParaRPr>
            </a:p>
          </p:txBody>
        </p:sp>
      </p:grpSp>
    </p:spTree>
    <p:extLst>
      <p:ext uri="{BB962C8B-B14F-4D97-AF65-F5344CB8AC3E}">
        <p14:creationId xmlns:p14="http://schemas.microsoft.com/office/powerpoint/2010/main" val="2224114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grpSp>
        <p:nvGrpSpPr>
          <p:cNvPr id="3" name="Grupo 2">
            <a:extLst>
              <a:ext uri="{FF2B5EF4-FFF2-40B4-BE49-F238E27FC236}">
                <a16:creationId xmlns:a16="http://schemas.microsoft.com/office/drawing/2014/main" id="{547C2907-2FC0-11E5-B777-71545A5818DC}"/>
              </a:ext>
            </a:extLst>
          </p:cNvPr>
          <p:cNvGrpSpPr/>
          <p:nvPr/>
        </p:nvGrpSpPr>
        <p:grpSpPr>
          <a:xfrm>
            <a:off x="955006" y="216316"/>
            <a:ext cx="10872590" cy="5300336"/>
            <a:chOff x="955006" y="216316"/>
            <a:chExt cx="10872590" cy="5300336"/>
          </a:xfrm>
        </p:grpSpPr>
        <p:sp>
          <p:nvSpPr>
            <p:cNvPr id="116" name="Google Shape;116;p21"/>
            <p:cNvSpPr txBox="1"/>
            <p:nvPr/>
          </p:nvSpPr>
          <p:spPr>
            <a:xfrm>
              <a:off x="7201596" y="3813852"/>
              <a:ext cx="4626000" cy="17028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467" dirty="0">
                  <a:solidFill>
                    <a:srgbClr val="000000"/>
                  </a:solidFill>
                  <a:latin typeface="Arial" panose="020B0604020202020204" pitchFamily="34" charset="0"/>
                  <a:ea typeface="Caveat"/>
                  <a:cs typeface="Arial" panose="020B0604020202020204" pitchFamily="34" charset="0"/>
                  <a:sym typeface="Caveat"/>
                </a:rPr>
                <a:t>en inglés DVCS o </a:t>
              </a:r>
              <a:r>
                <a:rPr lang="es-419" sz="3467" dirty="0" err="1">
                  <a:solidFill>
                    <a:srgbClr val="000000"/>
                  </a:solidFill>
                  <a:latin typeface="Arial" panose="020B0604020202020204" pitchFamily="34" charset="0"/>
                  <a:ea typeface="Caveat"/>
                  <a:cs typeface="Arial" panose="020B0604020202020204" pitchFamily="34" charset="0"/>
                  <a:sym typeface="Caveat"/>
                </a:rPr>
                <a:t>Distributed</a:t>
              </a:r>
              <a:r>
                <a:rPr lang="es-419" sz="3467" dirty="0">
                  <a:solidFill>
                    <a:srgbClr val="000000"/>
                  </a:solidFill>
                  <a:latin typeface="Arial" panose="020B0604020202020204" pitchFamily="34" charset="0"/>
                  <a:ea typeface="Caveat"/>
                  <a:cs typeface="Arial" panose="020B0604020202020204" pitchFamily="34" charset="0"/>
                  <a:sym typeface="Caveat"/>
                </a:rPr>
                <a:t> </a:t>
              </a:r>
              <a:r>
                <a:rPr lang="es-419" sz="3467" dirty="0" err="1">
                  <a:solidFill>
                    <a:srgbClr val="000000"/>
                  </a:solidFill>
                  <a:latin typeface="Arial" panose="020B0604020202020204" pitchFamily="34" charset="0"/>
                  <a:ea typeface="Caveat"/>
                  <a:cs typeface="Arial" panose="020B0604020202020204" pitchFamily="34" charset="0"/>
                  <a:sym typeface="Caveat"/>
                </a:rPr>
                <a:t>Version</a:t>
              </a:r>
              <a:r>
                <a:rPr lang="es-419" sz="3467" dirty="0">
                  <a:solidFill>
                    <a:srgbClr val="000000"/>
                  </a:solidFill>
                  <a:latin typeface="Arial" panose="020B0604020202020204" pitchFamily="34" charset="0"/>
                  <a:ea typeface="Caveat"/>
                  <a:cs typeface="Arial" panose="020B0604020202020204" pitchFamily="34" charset="0"/>
                  <a:sym typeface="Caveat"/>
                </a:rPr>
                <a:t> Control </a:t>
              </a:r>
              <a:r>
                <a:rPr lang="es-419" sz="3467" dirty="0" err="1">
                  <a:solidFill>
                    <a:srgbClr val="000000"/>
                  </a:solidFill>
                  <a:latin typeface="Arial" panose="020B0604020202020204" pitchFamily="34" charset="0"/>
                  <a:ea typeface="Caveat"/>
                  <a:cs typeface="Arial" panose="020B0604020202020204" pitchFamily="34" charset="0"/>
                  <a:sym typeface="Caveat"/>
                </a:rPr>
                <a:t>System</a:t>
              </a:r>
              <a:endParaRPr sz="3467" dirty="0">
                <a:solidFill>
                  <a:srgbClr val="000000"/>
                </a:solidFill>
                <a:latin typeface="Arial" panose="020B0604020202020204" pitchFamily="34" charset="0"/>
                <a:ea typeface="Caveat"/>
                <a:cs typeface="Arial" panose="020B0604020202020204" pitchFamily="34" charset="0"/>
                <a:sym typeface="Caveat"/>
              </a:endParaRPr>
            </a:p>
          </p:txBody>
        </p:sp>
        <p:sp>
          <p:nvSpPr>
            <p:cNvPr id="117" name="Google Shape;117;p21"/>
            <p:cNvSpPr/>
            <p:nvPr/>
          </p:nvSpPr>
          <p:spPr>
            <a:xfrm>
              <a:off x="4832543" y="3080522"/>
              <a:ext cx="2161749" cy="1466659"/>
            </a:xfrm>
            <a:custGeom>
              <a:avLst/>
              <a:gdLst/>
              <a:ahLst/>
              <a:cxnLst/>
              <a:rect l="l" t="t" r="r" b="b"/>
              <a:pathLst>
                <a:path w="42855" h="18552" extrusionOk="0">
                  <a:moveTo>
                    <a:pt x="42855" y="17208"/>
                  </a:moveTo>
                  <a:cubicBezTo>
                    <a:pt x="36496" y="17208"/>
                    <a:pt x="11807" y="20076"/>
                    <a:pt x="4699" y="17208"/>
                  </a:cubicBezTo>
                  <a:cubicBezTo>
                    <a:pt x="-2408" y="14340"/>
                    <a:pt x="958" y="2868"/>
                    <a:pt x="210" y="0"/>
                  </a:cubicBezTo>
                </a:path>
              </a:pathLst>
            </a:custGeom>
            <a:noFill/>
            <a:ln w="28575" cap="flat" cmpd="sng">
              <a:solidFill>
                <a:srgbClr val="4E7CDD"/>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4E7CDD"/>
                </a:solidFill>
                <a:latin typeface="Arial" panose="020B0604020202020204" pitchFamily="34" charset="0"/>
                <a:ea typeface="Arial"/>
                <a:cs typeface="Arial" panose="020B0604020202020204" pitchFamily="34" charset="0"/>
                <a:sym typeface="Arial"/>
              </a:endParaRPr>
            </a:p>
          </p:txBody>
        </p:sp>
        <p:sp>
          <p:nvSpPr>
            <p:cNvPr id="118" name="Google Shape;118;p21"/>
            <p:cNvSpPr txBox="1"/>
            <p:nvPr/>
          </p:nvSpPr>
          <p:spPr>
            <a:xfrm>
              <a:off x="955006" y="216316"/>
              <a:ext cx="6116000" cy="4206257"/>
            </a:xfrm>
            <a:prstGeom prst="rect">
              <a:avLst/>
            </a:prstGeom>
            <a:noFill/>
            <a:ln>
              <a:noFill/>
            </a:ln>
          </p:spPr>
          <p:txBody>
            <a:bodyPr spcFirstLastPara="1" wrap="square" lIns="121900" tIns="121900" rIns="121900" bIns="121900" anchor="ctr" anchorCtr="0">
              <a:noAutofit/>
            </a:bodyPr>
            <a:lstStyle/>
            <a:p>
              <a:r>
                <a:rPr lang="es-419" sz="3733" dirty="0" err="1">
                  <a:solidFill>
                    <a:schemeClr val="dk1"/>
                  </a:solidFill>
                  <a:latin typeface="Arial" panose="020B0604020202020204" pitchFamily="34" charset="0"/>
                  <a:ea typeface="Montserrat"/>
                  <a:cs typeface="Arial" panose="020B0604020202020204" pitchFamily="34" charset="0"/>
                  <a:sym typeface="Montserrat"/>
                </a:rPr>
                <a:t>Git</a:t>
              </a:r>
              <a:r>
                <a:rPr lang="es-419" sz="3733" dirty="0">
                  <a:solidFill>
                    <a:schemeClr val="dk1"/>
                  </a:solidFill>
                  <a:latin typeface="Arial" panose="020B0604020202020204" pitchFamily="34" charset="0"/>
                  <a:ea typeface="Montserrat"/>
                  <a:cs typeface="Arial" panose="020B0604020202020204" pitchFamily="34" charset="0"/>
                  <a:sym typeface="Montserrat"/>
                </a:rPr>
                <a:t> es un Sistema de control de Versiones DISTRIBUIDO</a:t>
              </a:r>
              <a:endParaRPr sz="3733" dirty="0">
                <a:solidFill>
                  <a:schemeClr val="dk1"/>
                </a:solidFill>
                <a:latin typeface="Arial" panose="020B0604020202020204" pitchFamily="34" charset="0"/>
                <a:ea typeface="Montserrat"/>
                <a:cs typeface="Arial" panose="020B0604020202020204" pitchFamily="34" charset="0"/>
                <a:sym typeface="Montserrat"/>
              </a:endParaRPr>
            </a:p>
          </p:txBody>
        </p:sp>
      </p:grpSp>
      <p:sp>
        <p:nvSpPr>
          <p:cNvPr id="2" name="Marcador de texto 1"/>
          <p:cNvSpPr>
            <a:spLocks noGrp="1"/>
          </p:cNvSpPr>
          <p:nvPr>
            <p:ph type="title" idx="4294967295"/>
          </p:nvPr>
        </p:nvSpPr>
        <p:spPr>
          <a:xfrm>
            <a:off x="654050" y="550863"/>
            <a:ext cx="592296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¿Qué es Git entonces</a:t>
            </a:r>
            <a:r>
              <a:rPr kumimoji="0" lang="en-AE"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665928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Ventajas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24" name="Google Shape;124;p22"/>
          <p:cNvSpPr txBox="1">
            <a:spLocks noGrp="1"/>
          </p:cNvSpPr>
          <p:nvPr>
            <p:ph type="body" idx="4294967295"/>
          </p:nvPr>
        </p:nvSpPr>
        <p:spPr>
          <a:xfrm>
            <a:off x="765175" y="1020726"/>
            <a:ext cx="10503189" cy="5765800"/>
          </a:xfrm>
          <a:prstGeom prst="rect">
            <a:avLst/>
          </a:prstGeom>
          <a:noFill/>
          <a:ln>
            <a:noFill/>
          </a:ln>
        </p:spPr>
        <p:txBody>
          <a:bodyPr spcFirstLastPara="1" vert="horz" wrap="square" lIns="121900" tIns="121900" rIns="121900" bIns="121900" rtlCol="0" anchor="t" anchorCtr="0">
            <a:noAutofit/>
          </a:bodyPr>
          <a:lstStyle/>
          <a:p>
            <a:pPr indent="-491054" algn="just">
              <a:buClr>
                <a:schemeClr val="dk1"/>
              </a:buClr>
              <a:buSzPts val="2200"/>
              <a:buFont typeface="Calibri"/>
              <a:buChar char="•"/>
            </a:pPr>
            <a:r>
              <a:rPr lang="es-419" sz="2533" dirty="0">
                <a:solidFill>
                  <a:schemeClr val="dk1"/>
                </a:solidFill>
                <a:ea typeface="Calibri"/>
                <a:sym typeface="Calibri"/>
              </a:rPr>
              <a:t>Sistema distribuido, que permite el trabajo incluso sin conexión.</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err="1">
                <a:solidFill>
                  <a:schemeClr val="dk1"/>
                </a:solidFill>
                <a:ea typeface="Calibri"/>
                <a:sym typeface="Calibri"/>
              </a:rPr>
              <a:t>Super</a:t>
            </a:r>
            <a:r>
              <a:rPr lang="es-419" sz="2533" dirty="0">
                <a:solidFill>
                  <a:schemeClr val="dk1"/>
                </a:solidFill>
                <a:ea typeface="Calibri"/>
                <a:sym typeface="Calibri"/>
              </a:rPr>
              <a:t> rápido y ligero, optimizado para hacer operaciones de control muy rápidas.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Crear ramas y mezclarlas poco propenso a problemas.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La integridad de la información está asegurada gracias a su modelo de almacenamiento, que permite predecir este tipo de problemas. </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Permite flujos de trabajo muy flexibles.</a:t>
            </a:r>
            <a:endParaRPr sz="2933" dirty="0">
              <a:solidFill>
                <a:schemeClr val="dk1"/>
              </a:solidFill>
              <a:ea typeface="Calibri"/>
              <a:sym typeface="Calibri"/>
            </a:endParaRPr>
          </a:p>
          <a:p>
            <a:pPr indent="-491054" algn="just">
              <a:buClr>
                <a:schemeClr val="dk1"/>
              </a:buClr>
              <a:buSzPts val="2200"/>
              <a:buFont typeface="Calibri"/>
              <a:buChar char="•"/>
            </a:pPr>
            <a:r>
              <a:rPr lang="es-419" sz="2533" dirty="0">
                <a:solidFill>
                  <a:schemeClr val="dk1"/>
                </a:solidFill>
                <a:ea typeface="Calibri"/>
                <a:sym typeface="Calibri"/>
              </a:rPr>
              <a:t>El concepto de área de preparación o </a:t>
            </a:r>
            <a:r>
              <a:rPr lang="es-419" sz="2533" i="1" dirty="0" err="1">
                <a:solidFill>
                  <a:schemeClr val="dk1"/>
                </a:solidFill>
                <a:ea typeface="Calibri"/>
                <a:sym typeface="Calibri"/>
              </a:rPr>
              <a:t>staging</a:t>
            </a:r>
            <a:r>
              <a:rPr lang="es-419" sz="2533" dirty="0">
                <a:solidFill>
                  <a:schemeClr val="dk1"/>
                </a:solidFill>
                <a:ea typeface="Calibri"/>
                <a:sym typeface="Calibri"/>
              </a:rPr>
              <a:t> permite versionar los cambios como nos convenga, no todo o nada.</a:t>
            </a:r>
            <a:endParaRPr sz="2533" dirty="0">
              <a:solidFill>
                <a:schemeClr val="dk1"/>
              </a:solidFill>
              <a:ea typeface="Calibri"/>
              <a:sym typeface="Calibri"/>
            </a:endParaRPr>
          </a:p>
          <a:p>
            <a:pPr marL="516454" indent="-414856" algn="just">
              <a:buClr>
                <a:schemeClr val="dk1"/>
              </a:buClr>
              <a:buSzPts val="2400"/>
              <a:buFont typeface="Calibri"/>
              <a:buChar char="•"/>
            </a:pPr>
            <a:r>
              <a:rPr lang="es-419" sz="2533" dirty="0">
                <a:solidFill>
                  <a:schemeClr val="dk1"/>
                </a:solidFill>
                <a:ea typeface="Calibri"/>
                <a:sym typeface="Calibri"/>
              </a:rPr>
              <a:t>Operaciones locales</a:t>
            </a:r>
            <a:endParaRPr sz="2933" dirty="0">
              <a:solidFill>
                <a:schemeClr val="dk1"/>
              </a:solidFill>
              <a:ea typeface="Calibri"/>
              <a:sym typeface="Calibri"/>
            </a:endParaRPr>
          </a:p>
          <a:p>
            <a:pPr marL="516454" indent="-414856" algn="just">
              <a:buClr>
                <a:schemeClr val="dk1"/>
              </a:buClr>
              <a:buSzPts val="2400"/>
              <a:buFont typeface="Calibri"/>
              <a:buChar char="•"/>
            </a:pPr>
            <a:r>
              <a:rPr lang="es-419" sz="2533" dirty="0">
                <a:solidFill>
                  <a:schemeClr val="dk1"/>
                </a:solidFill>
                <a:ea typeface="Calibri"/>
                <a:sym typeface="Calibri"/>
              </a:rPr>
              <a:t>Copias instantáneas</a:t>
            </a:r>
            <a:endParaRPr sz="2933" dirty="0">
              <a:solidFill>
                <a:schemeClr val="dk1"/>
              </a:solidFill>
              <a:ea typeface="Calibri"/>
              <a:sym typeface="Calibri"/>
            </a:endParaRPr>
          </a:p>
        </p:txBody>
      </p:sp>
    </p:spTree>
    <p:extLst>
      <p:ext uri="{BB962C8B-B14F-4D97-AF65-F5344CB8AC3E}">
        <p14:creationId xmlns:p14="http://schemas.microsoft.com/office/powerpoint/2010/main" val="1726831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FBB4C7-D01B-3BCB-C12A-831C92914206}"/>
              </a:ext>
            </a:extLst>
          </p:cNvPr>
          <p:cNvSpPr>
            <a:spLocks noGrp="1"/>
          </p:cNvSpPr>
          <p:nvPr>
            <p:ph type="title"/>
          </p:nvPr>
        </p:nvSpPr>
        <p:spPr>
          <a:xfrm>
            <a:off x="8124497" y="2752716"/>
            <a:ext cx="3139799" cy="1627331"/>
          </a:xfrm>
        </p:spPr>
        <p:txBody>
          <a:bodyPr>
            <a:normAutofit/>
          </a:bodyPr>
          <a:lstStyle/>
          <a:p>
            <a:r>
              <a:rPr lang="es-CL" dirty="0"/>
              <a:t>Introducción al Control de Versiones</a:t>
            </a:r>
          </a:p>
        </p:txBody>
      </p:sp>
    </p:spTree>
    <p:extLst>
      <p:ext uri="{BB962C8B-B14F-4D97-AF65-F5344CB8AC3E}">
        <p14:creationId xmlns:p14="http://schemas.microsoft.com/office/powerpoint/2010/main" val="2186185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idx="4294967295"/>
          </p:nvPr>
        </p:nvSpPr>
        <p:spPr>
          <a:xfrm>
            <a:off x="0" y="184150"/>
            <a:ext cx="4619625" cy="763588"/>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sp>
        <p:nvSpPr>
          <p:cNvPr id="130" name="Google Shape;130;p23"/>
          <p:cNvSpPr txBox="1">
            <a:spLocks noGrp="1"/>
          </p:cNvSpPr>
          <p:nvPr>
            <p:ph type="body" idx="4294967295"/>
          </p:nvPr>
        </p:nvSpPr>
        <p:spPr>
          <a:xfrm>
            <a:off x="895350" y="1396739"/>
            <a:ext cx="4286250" cy="4360862"/>
          </a:xfrm>
          <a:prstGeom prst="rect">
            <a:avLst/>
          </a:prstGeom>
          <a:noFill/>
          <a:ln>
            <a:noFill/>
          </a:ln>
        </p:spPr>
        <p:txBody>
          <a:bodyPr spcFirstLastPara="1" vert="horz" wrap="square" lIns="121900" tIns="121900" rIns="121900" bIns="121900" rtlCol="0" anchor="t" anchorCtr="0">
            <a:noAutofit/>
          </a:bodyPr>
          <a:lstStyle/>
          <a:p>
            <a:pPr indent="-474121">
              <a:buSzPts val="2000"/>
            </a:pPr>
            <a:r>
              <a:rPr lang="es-419" sz="2400" dirty="0">
                <a:ea typeface="Georgia"/>
                <a:sym typeface="Georgia"/>
              </a:rPr>
              <a:t>Es multiplataforma. Se puede instalar en cualquier sistema operativo: Linux, OS X (Mac) y Windows.</a:t>
            </a:r>
            <a:endParaRPr sz="2400" dirty="0"/>
          </a:p>
          <a:p>
            <a:pPr indent="-474121">
              <a:buSzPts val="2000"/>
            </a:pPr>
            <a:r>
              <a:rPr lang="es-419" sz="2400" dirty="0">
                <a:ea typeface="Georgia"/>
                <a:sym typeface="Georgia"/>
              </a:rPr>
              <a:t>Automáticamente se descargará la versión más adecuada.</a:t>
            </a:r>
            <a:endParaRPr sz="2400" dirty="0">
              <a:ea typeface="Georgia"/>
              <a:sym typeface="Georgia"/>
            </a:endParaRPr>
          </a:p>
        </p:txBody>
      </p:sp>
      <p:pic>
        <p:nvPicPr>
          <p:cNvPr id="131" name="Google Shape;131;p23">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525976" y="1370314"/>
            <a:ext cx="6365357" cy="3965473"/>
          </a:xfrm>
          <a:prstGeom prst="rect">
            <a:avLst/>
          </a:prstGeom>
          <a:noFill/>
          <a:ln>
            <a:noFill/>
          </a:ln>
        </p:spPr>
      </p:pic>
      <p:sp>
        <p:nvSpPr>
          <p:cNvPr id="132" name="Google Shape;132;p23">
            <a:extLst>
              <a:ext uri="{C183D7F6-B498-43B3-948B-1728B52AA6E4}">
                <adec:decorative xmlns:adec="http://schemas.microsoft.com/office/drawing/2017/decorative" val="1"/>
              </a:ext>
            </a:extLst>
          </p:cNvPr>
          <p:cNvSpPr/>
          <p:nvPr/>
        </p:nvSpPr>
        <p:spPr>
          <a:xfrm>
            <a:off x="9540949" y="3808863"/>
            <a:ext cx="2350384" cy="1616148"/>
          </a:xfrm>
          <a:prstGeom prst="ellipse">
            <a:avLst/>
          </a:prstGeom>
          <a:noFill/>
          <a:ln w="381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33" name="Google Shape;133;p23"/>
          <p:cNvSpPr txBox="1"/>
          <p:nvPr/>
        </p:nvSpPr>
        <p:spPr>
          <a:xfrm>
            <a:off x="721877" y="5757601"/>
            <a:ext cx="11078636" cy="410379"/>
          </a:xfrm>
          <a:prstGeom prst="rect">
            <a:avLst/>
          </a:prstGeom>
          <a:noFill/>
          <a:ln>
            <a:noFill/>
          </a:ln>
        </p:spPr>
        <p:txBody>
          <a:bodyPr spcFirstLastPara="1" wrap="square" lIns="121900" tIns="60933" rIns="121900" bIns="60933" anchor="t" anchorCtr="0">
            <a:spAutoFit/>
          </a:bodyPr>
          <a:lstStyle/>
          <a:p>
            <a:r>
              <a:rPr lang="es-419" sz="1867" i="1" u="sng" dirty="0">
                <a:solidFill>
                  <a:srgbClr val="000000"/>
                </a:solidFill>
                <a:latin typeface="Georgia"/>
                <a:ea typeface="Georgia"/>
                <a:cs typeface="Georgia"/>
                <a:sym typeface="Georgia"/>
                <a:hlinkClick r:id="rId4">
                  <a:extLst>
                    <a:ext uri="{A12FA001-AC4F-418D-AE19-62706E023703}">
                      <ahyp:hlinkClr xmlns:ahyp="http://schemas.microsoft.com/office/drawing/2018/hyperlinkcolor" val="tx"/>
                    </a:ext>
                  </a:extLst>
                </a:hlinkClick>
              </a:rPr>
              <a:t>https://git-scm.com/book/es/v2/Inicio---Sobre-el-Control-de-Versiones-Instalaci%C3%B3n-de-Git</a:t>
            </a:r>
            <a:r>
              <a:rPr lang="es-419" sz="1867" i="1" dirty="0">
                <a:solidFill>
                  <a:srgbClr val="000000"/>
                </a:solidFill>
                <a:latin typeface="Georgia"/>
                <a:ea typeface="Georgia"/>
                <a:cs typeface="Georgia"/>
                <a:sym typeface="Georgia"/>
              </a:rPr>
              <a:t> </a:t>
            </a:r>
            <a:endParaRPr sz="2400" dirty="0"/>
          </a:p>
        </p:txBody>
      </p:sp>
    </p:spTree>
    <p:extLst>
      <p:ext uri="{BB962C8B-B14F-4D97-AF65-F5344CB8AC3E}">
        <p14:creationId xmlns:p14="http://schemas.microsoft.com/office/powerpoint/2010/main" val="3367903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title" idx="4294967295"/>
          </p:nvPr>
        </p:nvSpPr>
        <p:spPr>
          <a:xfrm>
            <a:off x="0" y="180975"/>
            <a:ext cx="4395788" cy="763588"/>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grpSp>
        <p:nvGrpSpPr>
          <p:cNvPr id="139" name="Google Shape;139;p24"/>
          <p:cNvGrpSpPr/>
          <p:nvPr/>
        </p:nvGrpSpPr>
        <p:grpSpPr>
          <a:xfrm>
            <a:off x="211356" y="1655883"/>
            <a:ext cx="5918200" cy="4368800"/>
            <a:chOff x="133350" y="1635641"/>
            <a:chExt cx="4438650" cy="3276600"/>
          </a:xfrm>
        </p:grpSpPr>
        <p:pic>
          <p:nvPicPr>
            <p:cNvPr id="140" name="Google Shape;140;p24"/>
            <p:cNvPicPr preferRelativeResize="0"/>
            <p:nvPr/>
          </p:nvPicPr>
          <p:blipFill rotWithShape="1">
            <a:blip r:embed="rId3">
              <a:alphaModFix/>
            </a:blip>
            <a:srcRect/>
            <a:stretch/>
          </p:blipFill>
          <p:spPr>
            <a:xfrm>
              <a:off x="133350" y="1635641"/>
              <a:ext cx="4438650" cy="3276600"/>
            </a:xfrm>
            <a:prstGeom prst="rect">
              <a:avLst/>
            </a:prstGeom>
            <a:noFill/>
            <a:ln>
              <a:noFill/>
            </a:ln>
          </p:spPr>
        </p:pic>
        <p:sp>
          <p:nvSpPr>
            <p:cNvPr id="141" name="Google Shape;141;p24"/>
            <p:cNvSpPr/>
            <p:nvPr/>
          </p:nvSpPr>
          <p:spPr>
            <a:xfrm>
              <a:off x="2588208" y="3253563"/>
              <a:ext cx="829339" cy="552893"/>
            </a:xfrm>
            <a:prstGeom prst="ellipse">
              <a:avLst/>
            </a:prstGeom>
            <a:noFill/>
            <a:ln w="38100" cap="flat" cmpd="sng">
              <a:solidFill>
                <a:srgbClr val="FF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grpSp>
      <p:pic>
        <p:nvPicPr>
          <p:cNvPr id="142" name="Google Shape;142;p24"/>
          <p:cNvPicPr preferRelativeResize="0"/>
          <p:nvPr/>
        </p:nvPicPr>
        <p:blipFill rotWithShape="1">
          <a:blip r:embed="rId4">
            <a:alphaModFix/>
          </a:blip>
          <a:srcRect/>
          <a:stretch/>
        </p:blipFill>
        <p:spPr>
          <a:xfrm>
            <a:off x="6244707" y="1655883"/>
            <a:ext cx="5646627" cy="4379248"/>
          </a:xfrm>
          <a:prstGeom prst="rect">
            <a:avLst/>
          </a:prstGeom>
          <a:noFill/>
          <a:ln>
            <a:noFill/>
          </a:ln>
        </p:spPr>
      </p:pic>
    </p:spTree>
    <p:extLst>
      <p:ext uri="{BB962C8B-B14F-4D97-AF65-F5344CB8AC3E}">
        <p14:creationId xmlns:p14="http://schemas.microsoft.com/office/powerpoint/2010/main" val="3551002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5"/>
          <p:cNvSpPr txBox="1">
            <a:spLocks noGrp="1"/>
          </p:cNvSpPr>
          <p:nvPr>
            <p:ph type="title" idx="4294967295"/>
          </p:nvPr>
        </p:nvSpPr>
        <p:spPr>
          <a:xfrm>
            <a:off x="0" y="173038"/>
            <a:ext cx="4705350" cy="763587"/>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pic>
        <p:nvPicPr>
          <p:cNvPr id="148" name="Google Shape;148;p25"/>
          <p:cNvPicPr preferRelativeResize="0"/>
          <p:nvPr/>
        </p:nvPicPr>
        <p:blipFill rotWithShape="1">
          <a:blip r:embed="rId3">
            <a:alphaModFix/>
          </a:blip>
          <a:srcRect/>
          <a:stretch/>
        </p:blipFill>
        <p:spPr>
          <a:xfrm>
            <a:off x="337428" y="1653087"/>
            <a:ext cx="5392475" cy="4182140"/>
          </a:xfrm>
          <a:prstGeom prst="rect">
            <a:avLst/>
          </a:prstGeom>
          <a:noFill/>
          <a:ln>
            <a:noFill/>
          </a:ln>
        </p:spPr>
      </p:pic>
      <p:pic>
        <p:nvPicPr>
          <p:cNvPr id="149" name="Google Shape;149;p25"/>
          <p:cNvPicPr preferRelativeResize="0"/>
          <p:nvPr/>
        </p:nvPicPr>
        <p:blipFill rotWithShape="1">
          <a:blip r:embed="rId4">
            <a:alphaModFix/>
          </a:blip>
          <a:srcRect/>
          <a:stretch/>
        </p:blipFill>
        <p:spPr>
          <a:xfrm>
            <a:off x="6207853" y="1653087"/>
            <a:ext cx="5392475" cy="4182140"/>
          </a:xfrm>
          <a:prstGeom prst="rect">
            <a:avLst/>
          </a:prstGeom>
          <a:noFill/>
          <a:ln>
            <a:noFill/>
          </a:ln>
        </p:spPr>
      </p:pic>
    </p:spTree>
    <p:extLst>
      <p:ext uri="{BB962C8B-B14F-4D97-AF65-F5344CB8AC3E}">
        <p14:creationId xmlns:p14="http://schemas.microsoft.com/office/powerpoint/2010/main" val="10290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6"/>
          <p:cNvSpPr txBox="1">
            <a:spLocks noGrp="1"/>
          </p:cNvSpPr>
          <p:nvPr>
            <p:ph type="title" idx="4294967295"/>
          </p:nvPr>
        </p:nvSpPr>
        <p:spPr>
          <a:xfrm>
            <a:off x="0" y="139700"/>
            <a:ext cx="4575175" cy="763588"/>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pic>
        <p:nvPicPr>
          <p:cNvPr id="155" name="Google Shape;155;p26"/>
          <p:cNvPicPr preferRelativeResize="0"/>
          <p:nvPr/>
        </p:nvPicPr>
        <p:blipFill rotWithShape="1">
          <a:blip r:embed="rId3">
            <a:alphaModFix/>
          </a:blip>
          <a:srcRect/>
          <a:stretch/>
        </p:blipFill>
        <p:spPr>
          <a:xfrm>
            <a:off x="292688" y="1714248"/>
            <a:ext cx="5628461" cy="4365160"/>
          </a:xfrm>
          <a:prstGeom prst="rect">
            <a:avLst/>
          </a:prstGeom>
          <a:noFill/>
          <a:ln>
            <a:noFill/>
          </a:ln>
        </p:spPr>
      </p:pic>
      <p:pic>
        <p:nvPicPr>
          <p:cNvPr id="156" name="Google Shape;156;p26"/>
          <p:cNvPicPr preferRelativeResize="0"/>
          <p:nvPr/>
        </p:nvPicPr>
        <p:blipFill rotWithShape="1">
          <a:blip r:embed="rId4">
            <a:alphaModFix/>
          </a:blip>
          <a:srcRect/>
          <a:stretch/>
        </p:blipFill>
        <p:spPr>
          <a:xfrm>
            <a:off x="6206130" y="1714248"/>
            <a:ext cx="5628461" cy="4365160"/>
          </a:xfrm>
          <a:prstGeom prst="rect">
            <a:avLst/>
          </a:prstGeom>
          <a:noFill/>
          <a:ln>
            <a:noFill/>
          </a:ln>
        </p:spPr>
      </p:pic>
    </p:spTree>
    <p:extLst>
      <p:ext uri="{BB962C8B-B14F-4D97-AF65-F5344CB8AC3E}">
        <p14:creationId xmlns:p14="http://schemas.microsoft.com/office/powerpoint/2010/main" val="30827610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7"/>
          <p:cNvSpPr txBox="1">
            <a:spLocks noGrp="1"/>
          </p:cNvSpPr>
          <p:nvPr>
            <p:ph type="title" idx="4294967295"/>
          </p:nvPr>
        </p:nvSpPr>
        <p:spPr>
          <a:xfrm>
            <a:off x="0" y="117475"/>
            <a:ext cx="4819650" cy="763588"/>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pic>
        <p:nvPicPr>
          <p:cNvPr id="162" name="Google Shape;162;p27"/>
          <p:cNvPicPr preferRelativeResize="0"/>
          <p:nvPr/>
        </p:nvPicPr>
        <p:blipFill rotWithShape="1">
          <a:blip r:embed="rId3">
            <a:alphaModFix/>
          </a:blip>
          <a:srcRect/>
          <a:stretch/>
        </p:blipFill>
        <p:spPr>
          <a:xfrm>
            <a:off x="302679" y="1644397"/>
            <a:ext cx="5534488" cy="4292279"/>
          </a:xfrm>
          <a:prstGeom prst="rect">
            <a:avLst/>
          </a:prstGeom>
          <a:noFill/>
          <a:ln>
            <a:noFill/>
          </a:ln>
        </p:spPr>
      </p:pic>
      <p:pic>
        <p:nvPicPr>
          <p:cNvPr id="163" name="Google Shape;163;p27"/>
          <p:cNvPicPr preferRelativeResize="0"/>
          <p:nvPr/>
        </p:nvPicPr>
        <p:blipFill rotWithShape="1">
          <a:blip r:embed="rId4">
            <a:alphaModFix/>
          </a:blip>
          <a:srcRect/>
          <a:stretch/>
        </p:blipFill>
        <p:spPr>
          <a:xfrm>
            <a:off x="6238500" y="1644397"/>
            <a:ext cx="5534488" cy="4292279"/>
          </a:xfrm>
          <a:prstGeom prst="rect">
            <a:avLst/>
          </a:prstGeom>
          <a:noFill/>
          <a:ln>
            <a:noFill/>
          </a:ln>
        </p:spPr>
      </p:pic>
    </p:spTree>
    <p:extLst>
      <p:ext uri="{BB962C8B-B14F-4D97-AF65-F5344CB8AC3E}">
        <p14:creationId xmlns:p14="http://schemas.microsoft.com/office/powerpoint/2010/main" val="26127870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txBox="1">
            <a:spLocks noGrp="1"/>
          </p:cNvSpPr>
          <p:nvPr>
            <p:ph type="title" idx="4294967295"/>
          </p:nvPr>
        </p:nvSpPr>
        <p:spPr>
          <a:xfrm>
            <a:off x="0" y="252413"/>
            <a:ext cx="4730750" cy="763587"/>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pic>
        <p:nvPicPr>
          <p:cNvPr id="169" name="Google Shape;169;p28"/>
          <p:cNvPicPr preferRelativeResize="0"/>
          <p:nvPr/>
        </p:nvPicPr>
        <p:blipFill rotWithShape="1">
          <a:blip r:embed="rId3">
            <a:alphaModFix/>
          </a:blip>
          <a:srcRect/>
          <a:stretch/>
        </p:blipFill>
        <p:spPr>
          <a:xfrm>
            <a:off x="364351" y="1858270"/>
            <a:ext cx="5479461" cy="4249601"/>
          </a:xfrm>
          <a:prstGeom prst="rect">
            <a:avLst/>
          </a:prstGeom>
          <a:noFill/>
          <a:ln>
            <a:noFill/>
          </a:ln>
        </p:spPr>
      </p:pic>
      <p:pic>
        <p:nvPicPr>
          <p:cNvPr id="170" name="Google Shape;170;p28"/>
          <p:cNvPicPr preferRelativeResize="0"/>
          <p:nvPr/>
        </p:nvPicPr>
        <p:blipFill rotWithShape="1">
          <a:blip r:embed="rId4">
            <a:alphaModFix/>
          </a:blip>
          <a:srcRect/>
          <a:stretch/>
        </p:blipFill>
        <p:spPr>
          <a:xfrm>
            <a:off x="6232565" y="1858270"/>
            <a:ext cx="5479460" cy="4249601"/>
          </a:xfrm>
          <a:prstGeom prst="rect">
            <a:avLst/>
          </a:prstGeom>
          <a:noFill/>
          <a:ln>
            <a:noFill/>
          </a:ln>
        </p:spPr>
      </p:pic>
    </p:spTree>
    <p:extLst>
      <p:ext uri="{BB962C8B-B14F-4D97-AF65-F5344CB8AC3E}">
        <p14:creationId xmlns:p14="http://schemas.microsoft.com/office/powerpoint/2010/main" val="952085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title" idx="4294967295"/>
          </p:nvPr>
        </p:nvSpPr>
        <p:spPr>
          <a:xfrm>
            <a:off x="0" y="219075"/>
            <a:ext cx="4935538" cy="763588"/>
          </a:xfrm>
          <a:prstGeom prst="rect">
            <a:avLst/>
          </a:prstGeom>
          <a:noFill/>
          <a:ln>
            <a:noFill/>
          </a:ln>
        </p:spPr>
        <p:txBody>
          <a:bodyPr spcFirstLastPara="1" vert="horz" wrap="square" lIns="121900" tIns="121900" rIns="121900" bIns="121900" rtlCol="0" anchor="t" anchorCtr="0">
            <a:noAutofit/>
          </a:bodyPr>
          <a:lstStyle/>
          <a:p>
            <a:pPr marL="0" indent="0" algn="r">
              <a:buSzPts val="2400"/>
            </a:pPr>
            <a:r>
              <a:rPr lang="es-419" dirty="0"/>
              <a:t>Instalación de GIT</a:t>
            </a:r>
            <a:endParaRPr dirty="0"/>
          </a:p>
        </p:txBody>
      </p:sp>
      <p:pic>
        <p:nvPicPr>
          <p:cNvPr id="176" name="Google Shape;176;p29"/>
          <p:cNvPicPr preferRelativeResize="0"/>
          <p:nvPr/>
        </p:nvPicPr>
        <p:blipFill rotWithShape="1">
          <a:blip r:embed="rId3">
            <a:alphaModFix/>
          </a:blip>
          <a:srcRect/>
          <a:stretch/>
        </p:blipFill>
        <p:spPr>
          <a:xfrm>
            <a:off x="706470" y="1732825"/>
            <a:ext cx="6242751" cy="3975591"/>
          </a:xfrm>
          <a:prstGeom prst="rect">
            <a:avLst/>
          </a:prstGeom>
          <a:noFill/>
          <a:ln>
            <a:noFill/>
          </a:ln>
        </p:spPr>
      </p:pic>
      <p:sp>
        <p:nvSpPr>
          <p:cNvPr id="177" name="Google Shape;177;p29"/>
          <p:cNvSpPr txBox="1"/>
          <p:nvPr/>
        </p:nvSpPr>
        <p:spPr>
          <a:xfrm>
            <a:off x="7363564" y="3012533"/>
            <a:ext cx="4691883" cy="861720"/>
          </a:xfrm>
          <a:prstGeom prst="rect">
            <a:avLst/>
          </a:prstGeom>
          <a:noFill/>
          <a:ln>
            <a:noFill/>
          </a:ln>
        </p:spPr>
        <p:txBody>
          <a:bodyPr spcFirstLastPara="1" wrap="square" lIns="121900" tIns="60933" rIns="121900" bIns="60933" anchor="t" anchorCtr="0">
            <a:spAutoFit/>
          </a:bodyPr>
          <a:lstStyle/>
          <a:p>
            <a:r>
              <a:rPr lang="es-419" sz="2400" b="1">
                <a:solidFill>
                  <a:srgbClr val="000000"/>
                </a:solidFill>
                <a:latin typeface="Arial"/>
                <a:ea typeface="Arial"/>
                <a:cs typeface="Arial"/>
                <a:sym typeface="Arial"/>
              </a:rPr>
              <a:t>ls: </a:t>
            </a:r>
            <a:r>
              <a:rPr lang="es-419" sz="2400">
                <a:solidFill>
                  <a:srgbClr val="000000"/>
                </a:solidFill>
                <a:latin typeface="Arial"/>
                <a:ea typeface="Arial"/>
                <a:cs typeface="Arial"/>
                <a:sym typeface="Arial"/>
              </a:rPr>
              <a:t>lista los directorios y archivos</a:t>
            </a:r>
            <a:endParaRPr sz="2400"/>
          </a:p>
          <a:p>
            <a:r>
              <a:rPr lang="es-419" sz="2400" b="1">
                <a:solidFill>
                  <a:srgbClr val="000000"/>
                </a:solidFill>
                <a:latin typeface="Arial"/>
                <a:ea typeface="Arial"/>
                <a:cs typeface="Arial"/>
                <a:sym typeface="Arial"/>
              </a:rPr>
              <a:t>pwd</a:t>
            </a:r>
            <a:r>
              <a:rPr lang="es-419" sz="2400">
                <a:solidFill>
                  <a:srgbClr val="000000"/>
                </a:solidFill>
                <a:latin typeface="Arial"/>
                <a:ea typeface="Arial"/>
                <a:cs typeface="Arial"/>
                <a:sym typeface="Arial"/>
              </a:rPr>
              <a:t>: directorio actual</a:t>
            </a:r>
            <a:endParaRPr sz="2400"/>
          </a:p>
        </p:txBody>
      </p:sp>
    </p:spTree>
    <p:extLst>
      <p:ext uri="{BB962C8B-B14F-4D97-AF65-F5344CB8AC3E}">
        <p14:creationId xmlns:p14="http://schemas.microsoft.com/office/powerpoint/2010/main" val="186003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title" idx="4294967295"/>
          </p:nvPr>
        </p:nvSpPr>
        <p:spPr>
          <a:xfrm>
            <a:off x="640715" y="250104"/>
            <a:ext cx="5099050" cy="1006475"/>
          </a:xfrm>
          <a:prstGeom prst="rect">
            <a:avLst/>
          </a:prstGeom>
          <a:noFill/>
          <a:ln>
            <a:noFill/>
          </a:ln>
        </p:spPr>
        <p:txBody>
          <a:bodyPr spcFirstLastPara="1" vert="horz" wrap="square" lIns="121900" tIns="121900" rIns="121900" bIns="121900" rtlCol="0" anchor="t" anchorCtr="0">
            <a:noAutofit/>
          </a:bodyPr>
          <a:lstStyle/>
          <a:p>
            <a:pPr marL="0" indent="0"/>
            <a:r>
              <a:rPr lang="es-419" dirty="0"/>
              <a:t>Trabajando con </a:t>
            </a:r>
            <a:r>
              <a:rPr lang="es-419" dirty="0" err="1"/>
              <a:t>Git</a:t>
            </a:r>
            <a:endParaRPr dirty="0"/>
          </a:p>
        </p:txBody>
      </p:sp>
      <p:sp>
        <p:nvSpPr>
          <p:cNvPr id="183" name="Google Shape;183;p30"/>
          <p:cNvSpPr txBox="1">
            <a:spLocks noGrp="1"/>
          </p:cNvSpPr>
          <p:nvPr>
            <p:ph type="body" idx="4294967295"/>
          </p:nvPr>
        </p:nvSpPr>
        <p:spPr>
          <a:xfrm>
            <a:off x="369454" y="1958398"/>
            <a:ext cx="5754933" cy="3257550"/>
          </a:xfrm>
          <a:prstGeom prst="rect">
            <a:avLst/>
          </a:prstGeom>
          <a:noFill/>
          <a:ln>
            <a:noFill/>
          </a:ln>
        </p:spPr>
        <p:txBody>
          <a:bodyPr spcFirstLastPara="1" vert="horz" wrap="square" lIns="121900" tIns="121900" rIns="121900" bIns="121900" rtlCol="0" anchor="t" anchorCtr="0">
            <a:noAutofit/>
          </a:bodyPr>
          <a:lstStyle/>
          <a:p>
            <a:pPr indent="-465655">
              <a:buSzPts val="1900"/>
            </a:pPr>
            <a:r>
              <a:rPr lang="es-419" sz="2533" dirty="0"/>
              <a:t>Desde la línea de comandos</a:t>
            </a:r>
            <a:endParaRPr sz="2533" dirty="0"/>
          </a:p>
          <a:p>
            <a:pPr indent="-465655">
              <a:buSzPts val="1900"/>
            </a:pPr>
            <a:r>
              <a:rPr lang="es-419" sz="2533" dirty="0"/>
              <a:t>Existen herramientas con interfaz de usuario gráfica</a:t>
            </a:r>
            <a:endParaRPr sz="2533" dirty="0"/>
          </a:p>
          <a:p>
            <a:pPr indent="-465655">
              <a:buSzPts val="1900"/>
            </a:pPr>
            <a:r>
              <a:rPr lang="es-419" sz="2533" dirty="0"/>
              <a:t>Está integrada a la mayoría de los IDE</a:t>
            </a:r>
            <a:endParaRPr sz="2533" dirty="0"/>
          </a:p>
        </p:txBody>
      </p:sp>
      <p:pic>
        <p:nvPicPr>
          <p:cNvPr id="184" name="Google Shape;184;p30"/>
          <p:cNvPicPr preferRelativeResize="0"/>
          <p:nvPr/>
        </p:nvPicPr>
        <p:blipFill rotWithShape="1">
          <a:blip r:embed="rId3">
            <a:alphaModFix/>
          </a:blip>
          <a:srcRect/>
          <a:stretch/>
        </p:blipFill>
        <p:spPr>
          <a:xfrm>
            <a:off x="6124388" y="1739368"/>
            <a:ext cx="4990400" cy="3677137"/>
          </a:xfrm>
          <a:prstGeom prst="rect">
            <a:avLst/>
          </a:prstGeom>
          <a:noFill/>
          <a:ln>
            <a:noFill/>
          </a:ln>
        </p:spPr>
      </p:pic>
    </p:spTree>
    <p:extLst>
      <p:ext uri="{BB962C8B-B14F-4D97-AF65-F5344CB8AC3E}">
        <p14:creationId xmlns:p14="http://schemas.microsoft.com/office/powerpoint/2010/main" val="960579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7631113"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Ayuda desde la línea de comandos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90" name="Google Shape;190;p31"/>
          <p:cNvSpPr txBox="1"/>
          <p:nvPr/>
        </p:nvSpPr>
        <p:spPr>
          <a:xfrm>
            <a:off x="764655" y="1602869"/>
            <a:ext cx="11076400" cy="4000000"/>
          </a:xfrm>
          <a:prstGeom prst="rect">
            <a:avLst/>
          </a:prstGeom>
          <a:noFill/>
          <a:ln>
            <a:noFill/>
          </a:ln>
        </p:spPr>
        <p:txBody>
          <a:bodyPr spcFirstLastPara="1" wrap="square" lIns="121900" tIns="121900" rIns="121900" bIns="121900" anchor="t" anchorCtr="0">
            <a:noAutofit/>
          </a:bodyPr>
          <a:lstStyle/>
          <a:p>
            <a:pPr>
              <a:buClr>
                <a:srgbClr val="000000"/>
              </a:buClr>
              <a:buSzPts val="1350"/>
            </a:pPr>
            <a:r>
              <a:rPr lang="es-419" dirty="0">
                <a:solidFill>
                  <a:srgbClr val="000000"/>
                </a:solidFill>
                <a:latin typeface="Roboto Mono"/>
                <a:ea typeface="Roboto Mono"/>
                <a:cs typeface="Roboto Mono"/>
                <a:sym typeface="Roboto Mono"/>
              </a:rPr>
              <a:t>λ </a:t>
            </a:r>
            <a:r>
              <a:rPr lang="es-419" dirty="0" err="1">
                <a:solidFill>
                  <a:srgbClr val="000000"/>
                </a:solidFill>
                <a:latin typeface="Roboto Mono"/>
                <a:ea typeface="Roboto Mono"/>
                <a:cs typeface="Roboto Mono"/>
                <a:sym typeface="Roboto Mono"/>
              </a:rPr>
              <a:t>git</a:t>
            </a:r>
            <a:r>
              <a:rPr lang="es-419" dirty="0">
                <a:solidFill>
                  <a:srgbClr val="000000"/>
                </a:solidFill>
                <a:latin typeface="Roboto Mono"/>
                <a:ea typeface="Roboto Mono"/>
                <a:cs typeface="Roboto Mono"/>
                <a:sym typeface="Roboto Mono"/>
              </a:rPr>
              <a:t> </a:t>
            </a:r>
            <a:r>
              <a:rPr lang="es-419" dirty="0" err="1">
                <a:solidFill>
                  <a:srgbClr val="8E7CC3"/>
                </a:solidFill>
                <a:latin typeface="Roboto Mono"/>
                <a:ea typeface="Roboto Mono"/>
                <a:cs typeface="Roboto Mono"/>
                <a:sym typeface="Roboto Mono"/>
              </a:rPr>
              <a:t>help</a:t>
            </a:r>
            <a:endParaRPr dirty="0">
              <a:solidFill>
                <a:srgbClr val="8E7CC3"/>
              </a:solidFill>
              <a:latin typeface="Roboto Mono"/>
              <a:ea typeface="Roboto Mono"/>
              <a:cs typeface="Roboto Mono"/>
              <a:sym typeface="Roboto Mono"/>
            </a:endParaRPr>
          </a:p>
          <a:p>
            <a:pPr>
              <a:buClr>
                <a:srgbClr val="000000"/>
              </a:buClr>
              <a:buSzPts val="1350"/>
            </a:pPr>
            <a:r>
              <a:rPr lang="es-419" dirty="0" err="1">
                <a:solidFill>
                  <a:srgbClr val="000000"/>
                </a:solidFill>
                <a:latin typeface="Roboto Mono"/>
                <a:ea typeface="Roboto Mono"/>
                <a:cs typeface="Roboto Mono"/>
                <a:sym typeface="Roboto Mono"/>
              </a:rPr>
              <a:t>usage</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git</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version</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help</a:t>
            </a:r>
            <a:r>
              <a:rPr lang="es-419" dirty="0">
                <a:solidFill>
                  <a:srgbClr val="000000"/>
                </a:solidFill>
                <a:latin typeface="Roboto Mono"/>
                <a:ea typeface="Roboto Mono"/>
                <a:cs typeface="Roboto Mono"/>
                <a:sym typeface="Roboto Mono"/>
              </a:rPr>
              <a:t>] [-C &lt;</a:t>
            </a:r>
            <a:r>
              <a:rPr lang="es-419" dirty="0" err="1">
                <a:solidFill>
                  <a:srgbClr val="000000"/>
                </a:solidFill>
                <a:latin typeface="Roboto Mono"/>
                <a:ea typeface="Roboto Mono"/>
                <a:cs typeface="Roboto Mono"/>
                <a:sym typeface="Roboto Mono"/>
              </a:rPr>
              <a:t>path</a:t>
            </a:r>
            <a:r>
              <a:rPr lang="es-419" dirty="0">
                <a:solidFill>
                  <a:srgbClr val="000000"/>
                </a:solidFill>
                <a:latin typeface="Roboto Mono"/>
                <a:ea typeface="Roboto Mono"/>
                <a:cs typeface="Roboto Mono"/>
                <a:sym typeface="Roboto Mono"/>
              </a:rPr>
              <a:t>&gt;] [-c &lt;</a:t>
            </a:r>
            <a:r>
              <a:rPr lang="es-419" dirty="0" err="1">
                <a:solidFill>
                  <a:srgbClr val="000000"/>
                </a:solidFill>
                <a:latin typeface="Roboto Mono"/>
                <a:ea typeface="Roboto Mono"/>
                <a:cs typeface="Roboto Mono"/>
                <a:sym typeface="Roboto Mono"/>
              </a:rPr>
              <a:t>name</a:t>
            </a:r>
            <a:r>
              <a:rPr lang="es-419" dirty="0">
                <a:solidFill>
                  <a:srgbClr val="000000"/>
                </a:solidFill>
                <a:latin typeface="Roboto Mono"/>
                <a:ea typeface="Roboto Mono"/>
                <a:cs typeface="Roboto Mono"/>
                <a:sym typeface="Roboto Mono"/>
              </a:rPr>
              <a:t>&gt;=&lt;</a:t>
            </a:r>
            <a:r>
              <a:rPr lang="es-419" dirty="0" err="1">
                <a:solidFill>
                  <a:srgbClr val="000000"/>
                </a:solidFill>
                <a:latin typeface="Roboto Mono"/>
                <a:ea typeface="Roboto Mono"/>
                <a:cs typeface="Roboto Mono"/>
                <a:sym typeface="Roboto Mono"/>
              </a:rPr>
              <a:t>value</a:t>
            </a:r>
            <a:r>
              <a:rPr lang="es-419" dirty="0">
                <a:solidFill>
                  <a:srgbClr val="000000"/>
                </a:solidFill>
                <a:latin typeface="Roboto Mono"/>
                <a:ea typeface="Roboto Mono"/>
                <a:cs typeface="Roboto Mono"/>
                <a:sym typeface="Roboto Mono"/>
              </a:rPr>
              <a:t>&gt;]</a:t>
            </a:r>
            <a:endParaRPr dirty="0">
              <a:solidFill>
                <a:srgbClr val="000000"/>
              </a:solidFill>
              <a:latin typeface="Roboto Mono"/>
              <a:ea typeface="Roboto Mono"/>
              <a:cs typeface="Roboto Mono"/>
              <a:sym typeface="Roboto Mono"/>
            </a:endParaRPr>
          </a:p>
          <a:p>
            <a:pPr>
              <a:buClr>
                <a:srgbClr val="000000"/>
              </a:buClr>
              <a:buSzPts val="1350"/>
            </a:pP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exec-path</a:t>
            </a:r>
            <a:r>
              <a:rPr lang="es-419" dirty="0">
                <a:solidFill>
                  <a:srgbClr val="000000"/>
                </a:solidFill>
                <a:latin typeface="Roboto Mono"/>
                <a:ea typeface="Roboto Mono"/>
                <a:cs typeface="Roboto Mono"/>
                <a:sym typeface="Roboto Mono"/>
              </a:rPr>
              <a:t>[=&lt;</a:t>
            </a:r>
            <a:r>
              <a:rPr lang="es-419" dirty="0" err="1">
                <a:solidFill>
                  <a:srgbClr val="000000"/>
                </a:solidFill>
                <a:latin typeface="Roboto Mono"/>
                <a:ea typeface="Roboto Mono"/>
                <a:cs typeface="Roboto Mono"/>
                <a:sym typeface="Roboto Mono"/>
              </a:rPr>
              <a:t>path</a:t>
            </a:r>
            <a:r>
              <a:rPr lang="es-419" dirty="0">
                <a:solidFill>
                  <a:srgbClr val="000000"/>
                </a:solidFill>
                <a:latin typeface="Roboto Mono"/>
                <a:ea typeface="Roboto Mono"/>
                <a:cs typeface="Roboto Mono"/>
                <a:sym typeface="Roboto Mono"/>
              </a:rPr>
              <a:t>&gt;]] [--</a:t>
            </a:r>
            <a:r>
              <a:rPr lang="es-419" dirty="0" err="1">
                <a:solidFill>
                  <a:srgbClr val="000000"/>
                </a:solidFill>
                <a:latin typeface="Roboto Mono"/>
                <a:ea typeface="Roboto Mono"/>
                <a:cs typeface="Roboto Mono"/>
                <a:sym typeface="Roboto Mono"/>
              </a:rPr>
              <a:t>html-path</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man-path</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info-path</a:t>
            </a:r>
            <a:r>
              <a:rPr lang="es-419" dirty="0">
                <a:solidFill>
                  <a:srgbClr val="000000"/>
                </a:solidFill>
                <a:latin typeface="Roboto Mono"/>
                <a:ea typeface="Roboto Mono"/>
                <a:cs typeface="Roboto Mono"/>
                <a:sym typeface="Roboto Mono"/>
              </a:rPr>
              <a:t>]</a:t>
            </a:r>
            <a:endParaRPr dirty="0">
              <a:solidFill>
                <a:srgbClr val="000000"/>
              </a:solidFill>
              <a:latin typeface="Roboto Mono"/>
              <a:ea typeface="Roboto Mono"/>
              <a:cs typeface="Roboto Mono"/>
              <a:sym typeface="Roboto Mono"/>
            </a:endParaRPr>
          </a:p>
          <a:p>
            <a:pPr>
              <a:buClr>
                <a:srgbClr val="000000"/>
              </a:buClr>
              <a:buSzPts val="1350"/>
            </a:pPr>
            <a:r>
              <a:rPr lang="es-419" dirty="0">
                <a:solidFill>
                  <a:srgbClr val="000000"/>
                </a:solidFill>
                <a:latin typeface="Roboto Mono"/>
                <a:ea typeface="Roboto Mono"/>
                <a:cs typeface="Roboto Mono"/>
                <a:sym typeface="Roboto Mono"/>
              </a:rPr>
              <a:t>           [-p | --</a:t>
            </a:r>
            <a:r>
              <a:rPr lang="es-419" dirty="0" err="1">
                <a:solidFill>
                  <a:srgbClr val="000000"/>
                </a:solidFill>
                <a:latin typeface="Roboto Mono"/>
                <a:ea typeface="Roboto Mono"/>
                <a:cs typeface="Roboto Mono"/>
                <a:sym typeface="Roboto Mono"/>
              </a:rPr>
              <a:t>paginate</a:t>
            </a:r>
            <a:r>
              <a:rPr lang="es-419" dirty="0">
                <a:solidFill>
                  <a:srgbClr val="000000"/>
                </a:solidFill>
                <a:latin typeface="Roboto Mono"/>
                <a:ea typeface="Roboto Mono"/>
                <a:cs typeface="Roboto Mono"/>
                <a:sym typeface="Roboto Mono"/>
              </a:rPr>
              <a:t> | -P | --no-</a:t>
            </a:r>
            <a:r>
              <a:rPr lang="es-419" dirty="0" err="1">
                <a:solidFill>
                  <a:srgbClr val="000000"/>
                </a:solidFill>
                <a:latin typeface="Roboto Mono"/>
                <a:ea typeface="Roboto Mono"/>
                <a:cs typeface="Roboto Mono"/>
                <a:sym typeface="Roboto Mono"/>
              </a:rPr>
              <a:t>pager</a:t>
            </a:r>
            <a:r>
              <a:rPr lang="es-419" dirty="0">
                <a:solidFill>
                  <a:srgbClr val="000000"/>
                </a:solidFill>
                <a:latin typeface="Roboto Mono"/>
                <a:ea typeface="Roboto Mono"/>
                <a:cs typeface="Roboto Mono"/>
                <a:sym typeface="Roboto Mono"/>
              </a:rPr>
              <a:t>] [--no-</a:t>
            </a:r>
            <a:r>
              <a:rPr lang="es-419" dirty="0" err="1">
                <a:solidFill>
                  <a:srgbClr val="000000"/>
                </a:solidFill>
                <a:latin typeface="Roboto Mono"/>
                <a:ea typeface="Roboto Mono"/>
                <a:cs typeface="Roboto Mono"/>
                <a:sym typeface="Roboto Mono"/>
              </a:rPr>
              <a:t>replace</a:t>
            </a:r>
            <a:r>
              <a:rPr lang="es-419" dirty="0">
                <a:solidFill>
                  <a:srgbClr val="000000"/>
                </a:solidFill>
                <a:latin typeface="Roboto Mono"/>
                <a:ea typeface="Roboto Mono"/>
                <a:cs typeface="Roboto Mono"/>
                <a:sym typeface="Roboto Mono"/>
              </a:rPr>
              <a:t>-</a:t>
            </a:r>
            <a:r>
              <a:rPr lang="es-419" dirty="0" err="1">
                <a:solidFill>
                  <a:srgbClr val="000000"/>
                </a:solidFill>
                <a:latin typeface="Roboto Mono"/>
                <a:ea typeface="Roboto Mono"/>
                <a:cs typeface="Roboto Mono"/>
                <a:sym typeface="Roboto Mono"/>
              </a:rPr>
              <a:t>objects</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bare</a:t>
            </a:r>
            <a:r>
              <a:rPr lang="es-419" dirty="0">
                <a:solidFill>
                  <a:srgbClr val="000000"/>
                </a:solidFill>
                <a:latin typeface="Roboto Mono"/>
                <a:ea typeface="Roboto Mono"/>
                <a:cs typeface="Roboto Mono"/>
                <a:sym typeface="Roboto Mono"/>
              </a:rPr>
              <a:t>]</a:t>
            </a:r>
            <a:endParaRPr dirty="0">
              <a:solidFill>
                <a:srgbClr val="000000"/>
              </a:solidFill>
              <a:latin typeface="Roboto Mono"/>
              <a:ea typeface="Roboto Mono"/>
              <a:cs typeface="Roboto Mono"/>
              <a:sym typeface="Roboto Mono"/>
            </a:endParaRPr>
          </a:p>
          <a:p>
            <a:pPr>
              <a:buClr>
                <a:srgbClr val="000000"/>
              </a:buClr>
              <a:buSzPts val="1350"/>
            </a:pP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git-dir</a:t>
            </a:r>
            <a:r>
              <a:rPr lang="es-419" dirty="0">
                <a:solidFill>
                  <a:srgbClr val="000000"/>
                </a:solidFill>
                <a:latin typeface="Roboto Mono"/>
                <a:ea typeface="Roboto Mono"/>
                <a:cs typeface="Roboto Mono"/>
                <a:sym typeface="Roboto Mono"/>
              </a:rPr>
              <a:t>=&lt;</a:t>
            </a:r>
            <a:r>
              <a:rPr lang="es-419" dirty="0" err="1">
                <a:solidFill>
                  <a:srgbClr val="000000"/>
                </a:solidFill>
                <a:latin typeface="Roboto Mono"/>
                <a:ea typeface="Roboto Mono"/>
                <a:cs typeface="Roboto Mono"/>
                <a:sym typeface="Roboto Mono"/>
              </a:rPr>
              <a:t>path</a:t>
            </a:r>
            <a:r>
              <a:rPr lang="es-419" dirty="0">
                <a:solidFill>
                  <a:srgbClr val="000000"/>
                </a:solidFill>
                <a:latin typeface="Roboto Mono"/>
                <a:ea typeface="Roboto Mono"/>
                <a:cs typeface="Roboto Mono"/>
                <a:sym typeface="Roboto Mono"/>
              </a:rPr>
              <a:t>&gt;] [--</a:t>
            </a:r>
            <a:r>
              <a:rPr lang="es-419" dirty="0" err="1">
                <a:solidFill>
                  <a:srgbClr val="000000"/>
                </a:solidFill>
                <a:latin typeface="Roboto Mono"/>
                <a:ea typeface="Roboto Mono"/>
                <a:cs typeface="Roboto Mono"/>
                <a:sym typeface="Roboto Mono"/>
              </a:rPr>
              <a:t>work-tree</a:t>
            </a:r>
            <a:r>
              <a:rPr lang="es-419" dirty="0">
                <a:solidFill>
                  <a:srgbClr val="000000"/>
                </a:solidFill>
                <a:latin typeface="Roboto Mono"/>
                <a:ea typeface="Roboto Mono"/>
                <a:cs typeface="Roboto Mono"/>
                <a:sym typeface="Roboto Mono"/>
              </a:rPr>
              <a:t>=&lt;</a:t>
            </a:r>
            <a:r>
              <a:rPr lang="es-419" dirty="0" err="1">
                <a:solidFill>
                  <a:srgbClr val="000000"/>
                </a:solidFill>
                <a:latin typeface="Roboto Mono"/>
                <a:ea typeface="Roboto Mono"/>
                <a:cs typeface="Roboto Mono"/>
                <a:sym typeface="Roboto Mono"/>
              </a:rPr>
              <a:t>path</a:t>
            </a:r>
            <a:r>
              <a:rPr lang="es-419" dirty="0">
                <a:solidFill>
                  <a:srgbClr val="000000"/>
                </a:solidFill>
                <a:latin typeface="Roboto Mono"/>
                <a:ea typeface="Roboto Mono"/>
                <a:cs typeface="Roboto Mono"/>
                <a:sym typeface="Roboto Mono"/>
              </a:rPr>
              <a:t>&gt;] [--</a:t>
            </a:r>
            <a:r>
              <a:rPr lang="es-419" dirty="0" err="1">
                <a:solidFill>
                  <a:srgbClr val="000000"/>
                </a:solidFill>
                <a:latin typeface="Roboto Mono"/>
                <a:ea typeface="Roboto Mono"/>
                <a:cs typeface="Roboto Mono"/>
                <a:sym typeface="Roboto Mono"/>
              </a:rPr>
              <a:t>namespace</a:t>
            </a:r>
            <a:r>
              <a:rPr lang="es-419" dirty="0">
                <a:solidFill>
                  <a:srgbClr val="000000"/>
                </a:solidFill>
                <a:latin typeface="Roboto Mono"/>
                <a:ea typeface="Roboto Mono"/>
                <a:cs typeface="Roboto Mono"/>
                <a:sym typeface="Roboto Mono"/>
              </a:rPr>
              <a:t>=&lt;</a:t>
            </a:r>
            <a:r>
              <a:rPr lang="es-419" dirty="0" err="1">
                <a:solidFill>
                  <a:srgbClr val="000000"/>
                </a:solidFill>
                <a:latin typeface="Roboto Mono"/>
                <a:ea typeface="Roboto Mono"/>
                <a:cs typeface="Roboto Mono"/>
                <a:sym typeface="Roboto Mono"/>
              </a:rPr>
              <a:t>name</a:t>
            </a:r>
            <a:r>
              <a:rPr lang="es-419" dirty="0">
                <a:solidFill>
                  <a:srgbClr val="000000"/>
                </a:solidFill>
                <a:latin typeface="Roboto Mono"/>
                <a:ea typeface="Roboto Mono"/>
                <a:cs typeface="Roboto Mono"/>
                <a:sym typeface="Roboto Mono"/>
              </a:rPr>
              <a:t>&gt;]</a:t>
            </a:r>
            <a:endParaRPr dirty="0">
              <a:solidFill>
                <a:srgbClr val="000000"/>
              </a:solidFill>
              <a:latin typeface="Roboto Mono"/>
              <a:ea typeface="Roboto Mono"/>
              <a:cs typeface="Roboto Mono"/>
              <a:sym typeface="Roboto Mono"/>
            </a:endParaRPr>
          </a:p>
          <a:p>
            <a:pPr>
              <a:buClr>
                <a:srgbClr val="000000"/>
              </a:buClr>
              <a:buSzPts val="1350"/>
            </a:pPr>
            <a:r>
              <a:rPr lang="es-419" dirty="0">
                <a:solidFill>
                  <a:srgbClr val="000000"/>
                </a:solidFill>
                <a:latin typeface="Roboto Mono"/>
                <a:ea typeface="Roboto Mono"/>
                <a:cs typeface="Roboto Mono"/>
                <a:sym typeface="Roboto Mono"/>
              </a:rPr>
              <a:t>           &lt;</a:t>
            </a:r>
            <a:r>
              <a:rPr lang="es-419" dirty="0" err="1">
                <a:solidFill>
                  <a:srgbClr val="000000"/>
                </a:solidFill>
                <a:latin typeface="Roboto Mono"/>
                <a:ea typeface="Roboto Mono"/>
                <a:cs typeface="Roboto Mono"/>
                <a:sym typeface="Roboto Mono"/>
              </a:rPr>
              <a:t>command</a:t>
            </a:r>
            <a:r>
              <a:rPr lang="es-419" dirty="0">
                <a:solidFill>
                  <a:srgbClr val="000000"/>
                </a:solidFill>
                <a:latin typeface="Roboto Mono"/>
                <a:ea typeface="Roboto Mono"/>
                <a:cs typeface="Roboto Mono"/>
                <a:sym typeface="Roboto Mono"/>
              </a:rPr>
              <a:t>&gt; [&lt;</a:t>
            </a:r>
            <a:r>
              <a:rPr lang="es-419" dirty="0" err="1">
                <a:solidFill>
                  <a:srgbClr val="000000"/>
                </a:solidFill>
                <a:latin typeface="Roboto Mono"/>
                <a:ea typeface="Roboto Mono"/>
                <a:cs typeface="Roboto Mono"/>
                <a:sym typeface="Roboto Mono"/>
              </a:rPr>
              <a:t>args</a:t>
            </a:r>
            <a:r>
              <a:rPr lang="es-419" dirty="0">
                <a:solidFill>
                  <a:srgbClr val="000000"/>
                </a:solidFill>
                <a:latin typeface="Roboto Mono"/>
                <a:ea typeface="Roboto Mono"/>
                <a:cs typeface="Roboto Mono"/>
                <a:sym typeface="Roboto Mono"/>
              </a:rPr>
              <a:t>&gt;]</a:t>
            </a:r>
            <a:endParaRPr dirty="0">
              <a:solidFill>
                <a:srgbClr val="000000"/>
              </a:solidFill>
              <a:latin typeface="Roboto Mono"/>
              <a:ea typeface="Roboto Mono"/>
              <a:cs typeface="Roboto Mono"/>
              <a:sym typeface="Roboto Mono"/>
            </a:endParaRPr>
          </a:p>
          <a:p>
            <a:pPr>
              <a:buClr>
                <a:srgbClr val="000000"/>
              </a:buClr>
              <a:buSzPts val="1350"/>
            </a:pPr>
            <a:endParaRPr dirty="0">
              <a:solidFill>
                <a:srgbClr val="000000"/>
              </a:solidFill>
              <a:latin typeface="Roboto Mono"/>
              <a:ea typeface="Roboto Mono"/>
              <a:cs typeface="Roboto Mono"/>
              <a:sym typeface="Roboto Mono"/>
            </a:endParaRPr>
          </a:p>
          <a:p>
            <a:pPr>
              <a:buClr>
                <a:srgbClr val="000000"/>
              </a:buClr>
              <a:buSzPts val="1350"/>
            </a:pPr>
            <a:r>
              <a:rPr lang="es-419" dirty="0" err="1">
                <a:solidFill>
                  <a:srgbClr val="000000"/>
                </a:solidFill>
                <a:latin typeface="Roboto Mono"/>
                <a:ea typeface="Roboto Mono"/>
                <a:cs typeface="Roboto Mono"/>
                <a:sym typeface="Roboto Mono"/>
              </a:rPr>
              <a:t>These</a:t>
            </a:r>
            <a:r>
              <a:rPr lang="es-419" dirty="0">
                <a:solidFill>
                  <a:srgbClr val="000000"/>
                </a:solidFill>
                <a:latin typeface="Roboto Mono"/>
                <a:ea typeface="Roboto Mono"/>
                <a:cs typeface="Roboto Mono"/>
                <a:sym typeface="Roboto Mono"/>
              </a:rPr>
              <a:t> are </a:t>
            </a:r>
            <a:r>
              <a:rPr lang="es-419" dirty="0" err="1">
                <a:solidFill>
                  <a:srgbClr val="000000"/>
                </a:solidFill>
                <a:latin typeface="Roboto Mono"/>
                <a:ea typeface="Roboto Mono"/>
                <a:cs typeface="Roboto Mono"/>
                <a:sym typeface="Roboto Mono"/>
              </a:rPr>
              <a:t>common</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Git</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commands</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used</a:t>
            </a:r>
            <a:r>
              <a:rPr lang="es-419" dirty="0">
                <a:solidFill>
                  <a:srgbClr val="000000"/>
                </a:solidFill>
                <a:latin typeface="Roboto Mono"/>
                <a:ea typeface="Roboto Mono"/>
                <a:cs typeface="Roboto Mono"/>
                <a:sym typeface="Roboto Mono"/>
              </a:rPr>
              <a:t> in </a:t>
            </a:r>
            <a:r>
              <a:rPr lang="es-419" dirty="0" err="1">
                <a:solidFill>
                  <a:srgbClr val="000000"/>
                </a:solidFill>
                <a:latin typeface="Roboto Mono"/>
                <a:ea typeface="Roboto Mono"/>
                <a:cs typeface="Roboto Mono"/>
                <a:sym typeface="Roboto Mono"/>
              </a:rPr>
              <a:t>various</a:t>
            </a:r>
            <a:r>
              <a:rPr lang="es-419" dirty="0">
                <a:solidFill>
                  <a:srgbClr val="000000"/>
                </a:solidFill>
                <a:latin typeface="Roboto Mono"/>
                <a:ea typeface="Roboto Mono"/>
                <a:cs typeface="Roboto Mono"/>
                <a:sym typeface="Roboto Mono"/>
              </a:rPr>
              <a:t> </a:t>
            </a:r>
            <a:r>
              <a:rPr lang="es-419" dirty="0" err="1">
                <a:solidFill>
                  <a:srgbClr val="000000"/>
                </a:solidFill>
                <a:latin typeface="Roboto Mono"/>
                <a:ea typeface="Roboto Mono"/>
                <a:cs typeface="Roboto Mono"/>
                <a:sym typeface="Roboto Mono"/>
              </a:rPr>
              <a:t>situations</a:t>
            </a:r>
            <a:r>
              <a:rPr lang="es-419" dirty="0">
                <a:solidFill>
                  <a:srgbClr val="000000"/>
                </a:solidFill>
                <a:latin typeface="Roboto Mono"/>
                <a:ea typeface="Roboto Mono"/>
                <a:cs typeface="Roboto Mono"/>
                <a:sym typeface="Roboto Mono"/>
              </a:rPr>
              <a:t>:</a:t>
            </a:r>
            <a:endParaRPr dirty="0">
              <a:solidFill>
                <a:srgbClr val="000000"/>
              </a:solidFill>
              <a:latin typeface="Roboto Mono"/>
              <a:ea typeface="Roboto Mono"/>
              <a:cs typeface="Roboto Mono"/>
              <a:sym typeface="Roboto Mono"/>
            </a:endParaRPr>
          </a:p>
          <a:p>
            <a:pPr>
              <a:lnSpc>
                <a:spcPct val="150000"/>
              </a:lnSpc>
              <a:buClr>
                <a:srgbClr val="000000"/>
              </a:buClr>
              <a:buSzPts val="1350"/>
            </a:pPr>
            <a:r>
              <a:rPr lang="es-419" dirty="0">
                <a:solidFill>
                  <a:srgbClr val="000000"/>
                </a:solidFill>
                <a:latin typeface="Roboto Mono"/>
                <a:ea typeface="Roboto Mono"/>
                <a:cs typeface="Roboto Mono"/>
                <a:sym typeface="Roboto Mono"/>
              </a:rPr>
              <a:t>...</a:t>
            </a:r>
            <a:endParaRPr dirty="0">
              <a:solidFill>
                <a:srgbClr val="000000"/>
              </a:solidFill>
              <a:latin typeface="Roboto Mono"/>
              <a:ea typeface="Roboto Mono"/>
              <a:cs typeface="Roboto Mono"/>
              <a:sym typeface="Roboto Mono"/>
            </a:endParaRPr>
          </a:p>
        </p:txBody>
      </p:sp>
    </p:spTree>
    <p:extLst>
      <p:ext uri="{BB962C8B-B14F-4D97-AF65-F5344CB8AC3E}">
        <p14:creationId xmlns:p14="http://schemas.microsoft.com/office/powerpoint/2010/main" val="7915299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Comandos Básicos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197" name="Google Shape;197;p32"/>
          <p:cNvPicPr preferRelativeResize="0"/>
          <p:nvPr/>
        </p:nvPicPr>
        <p:blipFill rotWithShape="1">
          <a:blip r:embed="rId3">
            <a:alphaModFix/>
          </a:blip>
          <a:srcRect/>
          <a:stretch/>
        </p:blipFill>
        <p:spPr>
          <a:xfrm>
            <a:off x="746428" y="1728254"/>
            <a:ext cx="5358809" cy="3450401"/>
          </a:xfrm>
          <a:prstGeom prst="rect">
            <a:avLst/>
          </a:prstGeom>
          <a:noFill/>
          <a:ln>
            <a:noFill/>
          </a:ln>
        </p:spPr>
      </p:pic>
      <p:sp>
        <p:nvSpPr>
          <p:cNvPr id="196" name="Google Shape;196;p32"/>
          <p:cNvSpPr txBox="1">
            <a:spLocks noGrp="1"/>
          </p:cNvSpPr>
          <p:nvPr>
            <p:ph type="body" idx="4294967295"/>
          </p:nvPr>
        </p:nvSpPr>
        <p:spPr>
          <a:xfrm>
            <a:off x="6571384" y="1528992"/>
            <a:ext cx="3921125" cy="3649663"/>
          </a:xfrm>
          <a:prstGeom prst="rect">
            <a:avLst/>
          </a:prstGeom>
          <a:noFill/>
          <a:ln>
            <a:noFill/>
          </a:ln>
        </p:spPr>
        <p:txBody>
          <a:bodyPr spcFirstLastPara="1" vert="horz" wrap="square" lIns="121900" tIns="121900" rIns="121900" bIns="121900" rtlCol="0" anchor="t" anchorCtr="0">
            <a:noAutofit/>
          </a:bodyPr>
          <a:lstStyle/>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a:t>
            </a:r>
            <a:r>
              <a:rPr lang="es-419" dirty="0" err="1">
                <a:latin typeface="Georgia"/>
                <a:ea typeface="Georgia"/>
                <a:cs typeface="Georgia"/>
                <a:sym typeface="Georgia"/>
              </a:rPr>
              <a:t>init</a:t>
            </a:r>
            <a:endParaRPr dirty="0">
              <a:latin typeface="Georgia"/>
              <a:ea typeface="Georgia"/>
              <a:cs typeface="Georgia"/>
              <a:sym typeface="Georgia"/>
            </a:endParaRPr>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a:t>
            </a:r>
            <a:r>
              <a:rPr lang="es-419" dirty="0" err="1">
                <a:latin typeface="Georgia"/>
                <a:ea typeface="Georgia"/>
                <a:cs typeface="Georgia"/>
                <a:sym typeface="Georgia"/>
              </a:rPr>
              <a:t>add</a:t>
            </a:r>
            <a:r>
              <a:rPr lang="es-419" dirty="0">
                <a:latin typeface="Georgia"/>
                <a:ea typeface="Georgia"/>
                <a:cs typeface="Georgia"/>
                <a:sym typeface="Georgia"/>
              </a:rPr>
              <a:t> &lt;file&gt;</a:t>
            </a:r>
            <a:endParaRPr dirty="0"/>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status</a:t>
            </a:r>
            <a:endParaRPr dirty="0"/>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a:t>
            </a:r>
            <a:r>
              <a:rPr lang="es-419" dirty="0" err="1">
                <a:latin typeface="Georgia"/>
                <a:ea typeface="Georgia"/>
                <a:cs typeface="Georgia"/>
                <a:sym typeface="Georgia"/>
              </a:rPr>
              <a:t>commit</a:t>
            </a:r>
            <a:endParaRPr dirty="0">
              <a:latin typeface="Georgia"/>
              <a:ea typeface="Georgia"/>
              <a:cs typeface="Georgia"/>
              <a:sym typeface="Georgia"/>
            </a:endParaRPr>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a:t>
            </a:r>
            <a:r>
              <a:rPr lang="es-419" dirty="0" err="1">
                <a:latin typeface="Georgia"/>
                <a:ea typeface="Georgia"/>
                <a:cs typeface="Georgia"/>
                <a:sym typeface="Georgia"/>
              </a:rPr>
              <a:t>push</a:t>
            </a:r>
            <a:endParaRPr dirty="0">
              <a:latin typeface="Georgia"/>
              <a:ea typeface="Georgia"/>
              <a:cs typeface="Georgia"/>
              <a:sym typeface="Georgia"/>
            </a:endParaRPr>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a:t>
            </a:r>
            <a:r>
              <a:rPr lang="es-419" dirty="0" err="1">
                <a:latin typeface="Georgia"/>
                <a:ea typeface="Georgia"/>
                <a:cs typeface="Georgia"/>
                <a:sym typeface="Georgia"/>
              </a:rPr>
              <a:t>pull</a:t>
            </a:r>
            <a:endParaRPr dirty="0">
              <a:latin typeface="Georgia"/>
              <a:ea typeface="Georgia"/>
              <a:cs typeface="Georgia"/>
              <a:sym typeface="Georgia"/>
            </a:endParaRPr>
          </a:p>
          <a:p>
            <a:pPr indent="-474121">
              <a:buSzPts val="2000"/>
            </a:pPr>
            <a:r>
              <a:rPr lang="es-419" dirty="0" err="1">
                <a:latin typeface="Georgia"/>
                <a:ea typeface="Georgia"/>
                <a:cs typeface="Georgia"/>
                <a:sym typeface="Georgia"/>
              </a:rPr>
              <a:t>git</a:t>
            </a:r>
            <a:r>
              <a:rPr lang="es-419" dirty="0">
                <a:latin typeface="Georgia"/>
                <a:ea typeface="Georgia"/>
                <a:cs typeface="Georgia"/>
                <a:sym typeface="Georgia"/>
              </a:rPr>
              <a:t> clone</a:t>
            </a:r>
            <a:endParaRPr dirty="0">
              <a:latin typeface="Georgia"/>
              <a:ea typeface="Georgia"/>
              <a:cs typeface="Georgia"/>
              <a:sym typeface="Georgia"/>
            </a:endParaRPr>
          </a:p>
        </p:txBody>
      </p:sp>
    </p:spTree>
    <p:extLst>
      <p:ext uri="{BB962C8B-B14F-4D97-AF65-F5344CB8AC3E}">
        <p14:creationId xmlns:p14="http://schemas.microsoft.com/office/powerpoint/2010/main" val="1135094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p:cNvSpPr>
            <a:spLocks noGrp="1"/>
          </p:cNvSpPr>
          <p:nvPr>
            <p:ph type="title" idx="4294967295"/>
          </p:nvPr>
        </p:nvSpPr>
        <p:spPr>
          <a:xfrm>
            <a:off x="654050" y="541338"/>
            <a:ext cx="93122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¿Qué es el control de versiones de software?</a:t>
            </a:r>
          </a:p>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3" name="Diagrama 2">
            <a:extLst>
              <a:ext uri="{FF2B5EF4-FFF2-40B4-BE49-F238E27FC236}">
                <a16:creationId xmlns:a16="http://schemas.microsoft.com/office/drawing/2014/main" id="{94ADC110-1BAE-048B-0ECD-5F9CB84162CB}"/>
              </a:ext>
            </a:extLst>
          </p:cNvPr>
          <p:cNvGraphicFramePr/>
          <p:nvPr>
            <p:extLst>
              <p:ext uri="{D42A27DB-BD31-4B8C-83A1-F6EECF244321}">
                <p14:modId xmlns:p14="http://schemas.microsoft.com/office/powerpoint/2010/main" val="2439536211"/>
              </p:ext>
            </p:extLst>
          </p:nvPr>
        </p:nvGraphicFramePr>
        <p:xfrm>
          <a:off x="654051" y="719666"/>
          <a:ext cx="11346038" cy="5410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877608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 name="Marcador de texto 1"/>
          <p:cNvSpPr>
            <a:spLocks noGrp="1"/>
          </p:cNvSpPr>
          <p:nvPr>
            <p:ph type="title" idx="4294967295"/>
          </p:nvPr>
        </p:nvSpPr>
        <p:spPr>
          <a:xfrm>
            <a:off x="654050" y="596900"/>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a:t>
            </a: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help</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03" name="Google Shape;203;p33"/>
          <p:cNvSpPr txBox="1"/>
          <p:nvPr/>
        </p:nvSpPr>
        <p:spPr>
          <a:xfrm>
            <a:off x="632267" y="1971667"/>
            <a:ext cx="11076400" cy="4000000"/>
          </a:xfrm>
          <a:prstGeom prst="rect">
            <a:avLst/>
          </a:prstGeom>
          <a:noFill/>
          <a:ln>
            <a:noFill/>
          </a:ln>
        </p:spPr>
        <p:txBody>
          <a:bodyPr spcFirstLastPara="1" wrap="square" lIns="121900" tIns="121900" rIns="121900" bIns="121900" anchor="t" anchorCtr="0">
            <a:noAutofit/>
          </a:bodyPr>
          <a:lstStyle/>
          <a:p>
            <a:pPr>
              <a:lnSpc>
                <a:spcPct val="150000"/>
              </a:lnSpc>
              <a:buClr>
                <a:srgbClr val="000000"/>
              </a:buClr>
              <a:buSzPts val="1350"/>
            </a:pPr>
            <a:r>
              <a:rPr lang="es-419" u="sng" dirty="0">
                <a:solidFill>
                  <a:srgbClr val="000000"/>
                </a:solidFill>
                <a:latin typeface="Roboto Mono"/>
                <a:ea typeface="Roboto Mono"/>
                <a:cs typeface="Roboto Mono"/>
                <a:sym typeface="Roboto Mono"/>
              </a:rPr>
              <a:t>λ </a:t>
            </a:r>
            <a:r>
              <a:rPr lang="es-419" u="sng" dirty="0" err="1">
                <a:solidFill>
                  <a:srgbClr val="000000"/>
                </a:solidFill>
                <a:latin typeface="Roboto Mono"/>
                <a:ea typeface="Roboto Mono"/>
                <a:cs typeface="Roboto Mono"/>
                <a:sym typeface="Roboto Mono"/>
              </a:rPr>
              <a:t>git</a:t>
            </a:r>
            <a:r>
              <a:rPr lang="es-419" u="sng" dirty="0">
                <a:solidFill>
                  <a:srgbClr val="000000"/>
                </a:solidFill>
                <a:latin typeface="Roboto Mono"/>
                <a:ea typeface="Roboto Mono"/>
                <a:cs typeface="Roboto Mono"/>
                <a:sym typeface="Roboto Mono"/>
              </a:rPr>
              <a:t> </a:t>
            </a:r>
            <a:r>
              <a:rPr lang="es-419" u="sng" dirty="0" err="1">
                <a:solidFill>
                  <a:srgbClr val="674EA7"/>
                </a:solidFill>
                <a:latin typeface="Roboto Mono"/>
                <a:ea typeface="Roboto Mono"/>
                <a:cs typeface="Roboto Mono"/>
                <a:sym typeface="Roboto Mono"/>
              </a:rPr>
              <a:t>help</a:t>
            </a:r>
            <a:r>
              <a:rPr lang="es-419" u="sng" dirty="0">
                <a:solidFill>
                  <a:srgbClr val="000000"/>
                </a:solidFill>
                <a:latin typeface="Roboto Mono"/>
                <a:ea typeface="Roboto Mono"/>
                <a:cs typeface="Roboto Mono"/>
                <a:sym typeface="Roboto Mono"/>
              </a:rPr>
              <a:t> </a:t>
            </a:r>
            <a:r>
              <a:rPr lang="es-419" u="sng" dirty="0" err="1">
                <a:solidFill>
                  <a:srgbClr val="000000"/>
                </a:solidFill>
                <a:latin typeface="Roboto Mono"/>
                <a:ea typeface="Roboto Mono"/>
                <a:cs typeface="Roboto Mono"/>
                <a:sym typeface="Roboto Mono"/>
              </a:rPr>
              <a:t>config</a:t>
            </a:r>
            <a:endParaRPr u="sng" dirty="0">
              <a:solidFill>
                <a:srgbClr val="000000"/>
              </a:solidFill>
              <a:latin typeface="Roboto Mono"/>
              <a:ea typeface="Roboto Mono"/>
              <a:cs typeface="Roboto Mono"/>
              <a:sym typeface="Roboto Mono"/>
            </a:endParaRPr>
          </a:p>
          <a:p>
            <a:pPr>
              <a:lnSpc>
                <a:spcPct val="150000"/>
              </a:lnSpc>
              <a:buClr>
                <a:srgbClr val="000000"/>
              </a:buClr>
              <a:buSzPts val="1350"/>
            </a:pPr>
            <a:endParaRPr u="sng" dirty="0">
              <a:solidFill>
                <a:srgbClr val="000000"/>
              </a:solidFill>
              <a:latin typeface="Roboto Mono"/>
              <a:ea typeface="Roboto Mono"/>
              <a:cs typeface="Roboto Mono"/>
              <a:sym typeface="Roboto Mono"/>
            </a:endParaRPr>
          </a:p>
        </p:txBody>
      </p:sp>
      <p:pic>
        <p:nvPicPr>
          <p:cNvPr id="204" name="Google Shape;204;p33"/>
          <p:cNvPicPr preferRelativeResize="0"/>
          <p:nvPr/>
        </p:nvPicPr>
        <p:blipFill rotWithShape="1">
          <a:blip r:embed="rId3">
            <a:alphaModFix/>
          </a:blip>
          <a:srcRect/>
          <a:stretch/>
        </p:blipFill>
        <p:spPr>
          <a:xfrm>
            <a:off x="3720101" y="725162"/>
            <a:ext cx="8006504" cy="5044784"/>
          </a:xfrm>
          <a:prstGeom prst="rect">
            <a:avLst/>
          </a:prstGeom>
          <a:noFill/>
          <a:ln>
            <a:noFill/>
          </a:ln>
        </p:spPr>
      </p:pic>
      <p:sp>
        <p:nvSpPr>
          <p:cNvPr id="205" name="Google Shape;205;p33"/>
          <p:cNvSpPr txBox="1"/>
          <p:nvPr/>
        </p:nvSpPr>
        <p:spPr>
          <a:xfrm>
            <a:off x="312933" y="3362751"/>
            <a:ext cx="3166000" cy="1915600"/>
          </a:xfrm>
          <a:prstGeom prst="rect">
            <a:avLst/>
          </a:prstGeom>
          <a:noFill/>
          <a:ln>
            <a:noFill/>
          </a:ln>
        </p:spPr>
        <p:txBody>
          <a:bodyPr spcFirstLastPara="1" wrap="square" lIns="121900" tIns="121900" rIns="121900" bIns="121900" anchor="t" anchorCtr="0">
            <a:noAutofit/>
          </a:bodyPr>
          <a:lstStyle/>
          <a:p>
            <a:pPr>
              <a:buClr>
                <a:srgbClr val="000000"/>
              </a:buClr>
              <a:buSzPts val="2600"/>
            </a:pPr>
            <a:r>
              <a:rPr lang="es-419" sz="3200" dirty="0">
                <a:solidFill>
                  <a:srgbClr val="000000"/>
                </a:solidFill>
                <a:latin typeface="Arial" panose="020B0604020202020204" pitchFamily="34" charset="0"/>
                <a:ea typeface="Caveat"/>
                <a:cs typeface="Arial" panose="020B0604020202020204" pitchFamily="34" charset="0"/>
                <a:sym typeface="Caveat"/>
              </a:rPr>
              <a:t>se le puede pasar cualquier comando de </a:t>
            </a:r>
            <a:r>
              <a:rPr lang="es-419" sz="3200" dirty="0" err="1">
                <a:solidFill>
                  <a:srgbClr val="000000"/>
                </a:solidFill>
                <a:latin typeface="Arial" panose="020B0604020202020204" pitchFamily="34" charset="0"/>
                <a:ea typeface="Caveat"/>
                <a:cs typeface="Arial" panose="020B0604020202020204" pitchFamily="34" charset="0"/>
                <a:sym typeface="Caveat"/>
              </a:rPr>
              <a:t>git</a:t>
            </a:r>
            <a:endParaRPr sz="3200" dirty="0">
              <a:solidFill>
                <a:srgbClr val="000000"/>
              </a:solidFill>
              <a:latin typeface="Arial" panose="020B0604020202020204" pitchFamily="34" charset="0"/>
              <a:ea typeface="Caveat"/>
              <a:cs typeface="Arial" panose="020B0604020202020204" pitchFamily="34" charset="0"/>
              <a:sym typeface="Caveat"/>
            </a:endParaRPr>
          </a:p>
        </p:txBody>
      </p:sp>
      <p:sp>
        <p:nvSpPr>
          <p:cNvPr id="206" name="Google Shape;206;p33">
            <a:extLst>
              <a:ext uri="{C183D7F6-B498-43B3-948B-1728B52AA6E4}">
                <adec:decorative xmlns:adec="http://schemas.microsoft.com/office/drawing/2017/decorative" val="1"/>
              </a:ext>
            </a:extLst>
          </p:cNvPr>
          <p:cNvSpPr/>
          <p:nvPr/>
        </p:nvSpPr>
        <p:spPr>
          <a:xfrm>
            <a:off x="1596034" y="2518768"/>
            <a:ext cx="1160300" cy="910233"/>
          </a:xfrm>
          <a:custGeom>
            <a:avLst/>
            <a:gdLst/>
            <a:ahLst/>
            <a:cxnLst/>
            <a:rect l="l" t="t" r="r" b="b"/>
            <a:pathLst>
              <a:path w="34809" h="27307" extrusionOk="0">
                <a:moveTo>
                  <a:pt x="0" y="27307"/>
                </a:moveTo>
                <a:cubicBezTo>
                  <a:pt x="686" y="24813"/>
                  <a:pt x="-1247" y="14713"/>
                  <a:pt x="4115" y="12344"/>
                </a:cubicBezTo>
                <a:cubicBezTo>
                  <a:pt x="9477" y="9975"/>
                  <a:pt x="27246" y="15149"/>
                  <a:pt x="32171" y="13092"/>
                </a:cubicBezTo>
                <a:cubicBezTo>
                  <a:pt x="37096" y="11035"/>
                  <a:pt x="33418" y="2182"/>
                  <a:pt x="33667" y="0"/>
                </a:cubicBezTo>
              </a:path>
            </a:pathLst>
          </a:custGeom>
          <a:noFill/>
          <a:ln w="28575" cap="flat" cmpd="sng">
            <a:solidFill>
              <a:srgbClr val="4E7CDD"/>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1958811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4"/>
          <p:cNvSpPr txBox="1">
            <a:spLocks noGrp="1"/>
          </p:cNvSpPr>
          <p:nvPr>
            <p:ph type="title" idx="4294967295"/>
          </p:nvPr>
        </p:nvSpPr>
        <p:spPr>
          <a:xfrm>
            <a:off x="640715" y="168131"/>
            <a:ext cx="4503738" cy="763587"/>
          </a:xfrm>
          <a:prstGeom prst="rect">
            <a:avLst/>
          </a:prstGeom>
          <a:noFill/>
          <a:ln>
            <a:noFill/>
          </a:ln>
        </p:spPr>
        <p:txBody>
          <a:bodyPr spcFirstLastPara="1" vert="horz" wrap="square" lIns="121900" tIns="121900" rIns="121900" bIns="121900" rtlCol="0" anchor="t" anchorCtr="0">
            <a:noAutofit/>
          </a:bodyPr>
          <a:lstStyle/>
          <a:p>
            <a:pPr marL="0" indent="0">
              <a:buSzPts val="2400"/>
            </a:pPr>
            <a:r>
              <a:rPr lang="es-419" dirty="0"/>
              <a:t>Configurando </a:t>
            </a:r>
            <a:r>
              <a:rPr lang="es-419" dirty="0" err="1"/>
              <a:t>Git</a:t>
            </a:r>
            <a:endParaRPr dirty="0"/>
          </a:p>
        </p:txBody>
      </p:sp>
      <p:sp>
        <p:nvSpPr>
          <p:cNvPr id="212" name="Google Shape;212;p34"/>
          <p:cNvSpPr txBox="1"/>
          <p:nvPr/>
        </p:nvSpPr>
        <p:spPr>
          <a:xfrm>
            <a:off x="632267" y="1971667"/>
            <a:ext cx="11076400" cy="4000000"/>
          </a:xfrm>
          <a:prstGeom prst="rect">
            <a:avLst/>
          </a:prstGeom>
          <a:noFill/>
          <a:ln>
            <a:noFill/>
          </a:ln>
        </p:spPr>
        <p:txBody>
          <a:bodyPr spcFirstLastPara="1" wrap="square" lIns="121900" tIns="121900" rIns="121900" bIns="121900" anchor="t" anchorCtr="0">
            <a:noAutofit/>
          </a:bodyPr>
          <a:lstStyle/>
          <a:p>
            <a:pPr>
              <a:lnSpc>
                <a:spcPct val="150000"/>
              </a:lnSpc>
              <a:buClr>
                <a:srgbClr val="000000"/>
              </a:buClr>
              <a:buSzPts val="1350"/>
            </a:pPr>
            <a:r>
              <a:rPr lang="es-419">
                <a:solidFill>
                  <a:srgbClr val="000000"/>
                </a:solidFill>
                <a:latin typeface="Roboto Mono"/>
                <a:ea typeface="Roboto Mono"/>
                <a:cs typeface="Roboto Mono"/>
                <a:sym typeface="Roboto Mono"/>
              </a:rPr>
              <a:t>λ git config --global user.name “Nombre Apellido"</a:t>
            </a:r>
            <a:endParaRPr>
              <a:solidFill>
                <a:srgbClr val="000000"/>
              </a:solidFill>
              <a:latin typeface="Roboto Mono"/>
              <a:ea typeface="Roboto Mono"/>
              <a:cs typeface="Roboto Mono"/>
              <a:sym typeface="Roboto Mono"/>
            </a:endParaRPr>
          </a:p>
          <a:p>
            <a:pPr>
              <a:lnSpc>
                <a:spcPct val="150000"/>
              </a:lnSpc>
              <a:buClr>
                <a:srgbClr val="000000"/>
              </a:buClr>
              <a:buSzPts val="1350"/>
            </a:pPr>
            <a:endParaRPr>
              <a:solidFill>
                <a:srgbClr val="000000"/>
              </a:solidFill>
              <a:latin typeface="Roboto Mono"/>
              <a:ea typeface="Roboto Mono"/>
              <a:cs typeface="Roboto Mono"/>
              <a:sym typeface="Roboto Mono"/>
            </a:endParaRPr>
          </a:p>
          <a:p>
            <a:pPr>
              <a:lnSpc>
                <a:spcPct val="150000"/>
              </a:lnSpc>
              <a:buClr>
                <a:srgbClr val="000000"/>
              </a:buClr>
              <a:buSzPts val="1350"/>
            </a:pPr>
            <a:r>
              <a:rPr lang="es-419">
                <a:solidFill>
                  <a:srgbClr val="000000"/>
                </a:solidFill>
                <a:latin typeface="Roboto Mono"/>
                <a:ea typeface="Roboto Mono"/>
                <a:cs typeface="Roboto Mono"/>
                <a:sym typeface="Roboto Mono"/>
              </a:rPr>
              <a:t>λ git config --global user.email “nombre@ejemplo.com”</a:t>
            </a:r>
            <a:endParaRPr>
              <a:solidFill>
                <a:srgbClr val="000000"/>
              </a:solidFill>
              <a:latin typeface="Roboto Mono"/>
              <a:ea typeface="Roboto Mono"/>
              <a:cs typeface="Roboto Mono"/>
              <a:sym typeface="Roboto Mono"/>
            </a:endParaRPr>
          </a:p>
          <a:p>
            <a:pPr>
              <a:lnSpc>
                <a:spcPct val="150000"/>
              </a:lnSpc>
              <a:buClr>
                <a:srgbClr val="000000"/>
              </a:buClr>
              <a:buSzPts val="1350"/>
            </a:pPr>
            <a:endParaRPr>
              <a:solidFill>
                <a:srgbClr val="000000"/>
              </a:solidFill>
              <a:latin typeface="Roboto Mono"/>
              <a:ea typeface="Roboto Mono"/>
              <a:cs typeface="Roboto Mono"/>
              <a:sym typeface="Roboto Mono"/>
            </a:endParaRPr>
          </a:p>
          <a:p>
            <a:pPr>
              <a:lnSpc>
                <a:spcPct val="150000"/>
              </a:lnSpc>
              <a:buClr>
                <a:srgbClr val="000000"/>
              </a:buClr>
              <a:buSzPts val="1350"/>
            </a:pPr>
            <a:r>
              <a:rPr lang="es-419">
                <a:solidFill>
                  <a:srgbClr val="000000"/>
                </a:solidFill>
                <a:latin typeface="Roboto Mono"/>
                <a:ea typeface="Roboto Mono"/>
                <a:cs typeface="Roboto Mono"/>
                <a:sym typeface="Roboto Mono"/>
              </a:rPr>
              <a:t>λ git config --global color.ui true</a:t>
            </a:r>
            <a:endParaRPr>
              <a:solidFill>
                <a:srgbClr val="000000"/>
              </a:solidFill>
              <a:latin typeface="Roboto Mono"/>
              <a:ea typeface="Roboto Mono"/>
              <a:cs typeface="Roboto Mono"/>
              <a:sym typeface="Roboto Mono"/>
            </a:endParaRPr>
          </a:p>
          <a:p>
            <a:pPr>
              <a:lnSpc>
                <a:spcPct val="150000"/>
              </a:lnSpc>
              <a:buClr>
                <a:srgbClr val="000000"/>
              </a:buClr>
              <a:buSzPts val="1350"/>
            </a:pPr>
            <a:endParaRPr>
              <a:solidFill>
                <a:srgbClr val="000000"/>
              </a:solidFill>
              <a:latin typeface="Roboto Mono"/>
              <a:ea typeface="Roboto Mono"/>
              <a:cs typeface="Roboto Mono"/>
              <a:sym typeface="Roboto Mono"/>
            </a:endParaRPr>
          </a:p>
        </p:txBody>
      </p:sp>
    </p:spTree>
    <p:extLst>
      <p:ext uri="{BB962C8B-B14F-4D97-AF65-F5344CB8AC3E}">
        <p14:creationId xmlns:p14="http://schemas.microsoft.com/office/powerpoint/2010/main" val="17109817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3" name="Grupo 2">
            <a:extLst>
              <a:ext uri="{FF2B5EF4-FFF2-40B4-BE49-F238E27FC236}">
                <a16:creationId xmlns:a16="http://schemas.microsoft.com/office/drawing/2014/main" id="{AF439E39-42CC-7E5D-BBDB-CA1E567D3BD5}"/>
              </a:ext>
            </a:extLst>
          </p:cNvPr>
          <p:cNvGrpSpPr/>
          <p:nvPr/>
        </p:nvGrpSpPr>
        <p:grpSpPr>
          <a:xfrm>
            <a:off x="786564" y="11355"/>
            <a:ext cx="10668223" cy="5939405"/>
            <a:chOff x="786564" y="11355"/>
            <a:chExt cx="10668223" cy="5939405"/>
          </a:xfrm>
        </p:grpSpPr>
        <p:pic>
          <p:nvPicPr>
            <p:cNvPr id="218" name="Google Shape;218;p35"/>
            <p:cNvPicPr preferRelativeResize="0"/>
            <p:nvPr/>
          </p:nvPicPr>
          <p:blipFill rotWithShape="1">
            <a:blip r:embed="rId3">
              <a:alphaModFix/>
            </a:blip>
            <a:srcRect/>
            <a:stretch/>
          </p:blipFill>
          <p:spPr>
            <a:xfrm>
              <a:off x="786564" y="11355"/>
              <a:ext cx="10668223" cy="5939405"/>
            </a:xfrm>
            <a:prstGeom prst="rect">
              <a:avLst/>
            </a:prstGeom>
            <a:noFill/>
            <a:ln>
              <a:noFill/>
            </a:ln>
          </p:spPr>
        </p:pic>
        <p:sp>
          <p:nvSpPr>
            <p:cNvPr id="219" name="Google Shape;219;p35"/>
            <p:cNvSpPr txBox="1"/>
            <p:nvPr/>
          </p:nvSpPr>
          <p:spPr>
            <a:xfrm>
              <a:off x="2890018" y="4929612"/>
              <a:ext cx="1190800" cy="471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s-419" sz="1867">
                  <a:solidFill>
                    <a:schemeClr val="dk1"/>
                  </a:solidFill>
                  <a:latin typeface="Lato"/>
                  <a:ea typeface="Lato"/>
                  <a:cs typeface="Lato"/>
                  <a:sym typeface="Lato"/>
                </a:rPr>
                <a:t>git add</a:t>
              </a:r>
              <a:endParaRPr sz="1867">
                <a:solidFill>
                  <a:schemeClr val="dk1"/>
                </a:solidFill>
                <a:latin typeface="Lato"/>
                <a:ea typeface="Lato"/>
                <a:cs typeface="Lato"/>
                <a:sym typeface="Lato"/>
              </a:endParaRPr>
            </a:p>
          </p:txBody>
        </p:sp>
        <p:sp>
          <p:nvSpPr>
            <p:cNvPr id="220" name="Google Shape;220;p35"/>
            <p:cNvSpPr txBox="1"/>
            <p:nvPr/>
          </p:nvSpPr>
          <p:spPr>
            <a:xfrm>
              <a:off x="7917318" y="4949078"/>
              <a:ext cx="1190800" cy="471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s-419" sz="1867">
                  <a:solidFill>
                    <a:schemeClr val="dk1"/>
                  </a:solidFill>
                  <a:latin typeface="Lato"/>
                  <a:ea typeface="Lato"/>
                  <a:cs typeface="Lato"/>
                  <a:sym typeface="Lato"/>
                </a:rPr>
                <a:t>git push</a:t>
              </a:r>
              <a:endParaRPr sz="1867">
                <a:solidFill>
                  <a:schemeClr val="dk1"/>
                </a:solidFill>
                <a:latin typeface="Lato"/>
                <a:ea typeface="Lato"/>
                <a:cs typeface="Lato"/>
                <a:sym typeface="Lato"/>
              </a:endParaRPr>
            </a:p>
          </p:txBody>
        </p:sp>
        <p:sp>
          <p:nvSpPr>
            <p:cNvPr id="221" name="Google Shape;221;p35"/>
            <p:cNvSpPr txBox="1"/>
            <p:nvPr/>
          </p:nvSpPr>
          <p:spPr>
            <a:xfrm>
              <a:off x="5352785" y="1428512"/>
              <a:ext cx="1862400" cy="471600"/>
            </a:xfrm>
            <a:prstGeom prst="rect">
              <a:avLst/>
            </a:prstGeom>
            <a:noFill/>
            <a:ln>
              <a:noFill/>
            </a:ln>
          </p:spPr>
          <p:txBody>
            <a:bodyPr spcFirstLastPara="1" wrap="square" lIns="121900" tIns="121900" rIns="121900" bIns="121900" anchor="t" anchorCtr="0">
              <a:noAutofit/>
            </a:bodyPr>
            <a:lstStyle/>
            <a:p>
              <a:pPr>
                <a:buClr>
                  <a:srgbClr val="000000"/>
                </a:buClr>
                <a:buSzPts val="1400"/>
              </a:pPr>
              <a:r>
                <a:rPr lang="es-419" sz="1867">
                  <a:solidFill>
                    <a:schemeClr val="dk1"/>
                  </a:solidFill>
                  <a:latin typeface="Lato"/>
                  <a:ea typeface="Lato"/>
                  <a:cs typeface="Lato"/>
                  <a:sym typeface="Lato"/>
                </a:rPr>
                <a:t>git </a:t>
              </a:r>
              <a:r>
                <a:rPr lang="es-419" sz="2400">
                  <a:solidFill>
                    <a:schemeClr val="dk1"/>
                  </a:solidFill>
                  <a:latin typeface="Lato"/>
                  <a:ea typeface="Lato"/>
                  <a:cs typeface="Lato"/>
                  <a:sym typeface="Lato"/>
                </a:rPr>
                <a:t>commit</a:t>
              </a:r>
              <a:endParaRPr sz="1867">
                <a:solidFill>
                  <a:schemeClr val="dk1"/>
                </a:solidFill>
                <a:latin typeface="Lato"/>
                <a:ea typeface="Lato"/>
                <a:cs typeface="Lato"/>
                <a:sym typeface="Lato"/>
              </a:endParaRPr>
            </a:p>
          </p:txBody>
        </p:sp>
      </p:grpSp>
    </p:spTree>
    <p:extLst>
      <p:ext uri="{BB962C8B-B14F-4D97-AF65-F5344CB8AC3E}">
        <p14:creationId xmlns:p14="http://schemas.microsoft.com/office/powerpoint/2010/main" val="6918858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3" name="Picture 2">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072" y="1251401"/>
            <a:ext cx="5323393" cy="4486711"/>
          </a:xfrm>
          <a:prstGeom prst="rect">
            <a:avLst/>
          </a:prstGeom>
        </p:spPr>
      </p:pic>
    </p:spTree>
    <p:extLst>
      <p:ext uri="{BB962C8B-B14F-4D97-AF65-F5344CB8AC3E}">
        <p14:creationId xmlns:p14="http://schemas.microsoft.com/office/powerpoint/2010/main" val="1302173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 name="Picture 1">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03389" y="1121500"/>
            <a:ext cx="10099475" cy="4922761"/>
          </a:xfrm>
          <a:prstGeom prst="rect">
            <a:avLst/>
          </a:prstGeom>
        </p:spPr>
      </p:pic>
    </p:spTree>
    <p:extLst>
      <p:ext uri="{BB962C8B-B14F-4D97-AF65-F5344CB8AC3E}">
        <p14:creationId xmlns:p14="http://schemas.microsoft.com/office/powerpoint/2010/main" val="24975528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7">
            <a:extLst>
              <a:ext uri="{C183D7F6-B498-43B3-948B-1728B52AA6E4}">
                <adec:decorative xmlns:adec="http://schemas.microsoft.com/office/drawing/2017/decorative" val="1"/>
              </a:ext>
            </a:extLst>
          </p:cNvPr>
          <p:cNvPicPr preferRelativeResize="0"/>
          <p:nvPr/>
        </p:nvPicPr>
        <p:blipFill rotWithShape="1">
          <a:blip r:embed="rId3">
            <a:alphaModFix/>
          </a:blip>
          <a:srcRect b="24092"/>
          <a:stretch/>
        </p:blipFill>
        <p:spPr>
          <a:xfrm>
            <a:off x="4328452" y="178541"/>
            <a:ext cx="5852732" cy="5670957"/>
          </a:xfrm>
          <a:prstGeom prst="rect">
            <a:avLst/>
          </a:prstGeom>
          <a:noFill/>
          <a:ln>
            <a:noFill/>
          </a:ln>
        </p:spPr>
      </p:pic>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a:t>
            </a:r>
          </a:p>
        </p:txBody>
      </p:sp>
    </p:spTree>
    <p:extLst>
      <p:ext uri="{BB962C8B-B14F-4D97-AF65-F5344CB8AC3E}">
        <p14:creationId xmlns:p14="http://schemas.microsoft.com/office/powerpoint/2010/main" val="30916665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8942388"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¿Cómo colaborar en un proyecto de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242" name="Google Shape;242;p39"/>
          <p:cNvPicPr preferRelativeResize="0">
            <a:picLocks noChangeAspect="1"/>
          </p:cNvPicPr>
          <p:nvPr/>
        </p:nvPicPr>
        <p:blipFill rotWithShape="1">
          <a:blip r:embed="rId3">
            <a:alphaModFix/>
          </a:blip>
          <a:srcRect t="30879" b="28330"/>
          <a:stretch/>
        </p:blipFill>
        <p:spPr>
          <a:xfrm>
            <a:off x="438349" y="2168887"/>
            <a:ext cx="11315302" cy="2761111"/>
          </a:xfrm>
          <a:prstGeom prst="rect">
            <a:avLst/>
          </a:prstGeom>
          <a:noFill/>
          <a:ln>
            <a:noFill/>
          </a:ln>
        </p:spPr>
      </p:pic>
      <p:sp>
        <p:nvSpPr>
          <p:cNvPr id="244" name="Google Shape;244;p39"/>
          <p:cNvSpPr txBox="1"/>
          <p:nvPr/>
        </p:nvSpPr>
        <p:spPr>
          <a:xfrm>
            <a:off x="2525778" y="5553738"/>
            <a:ext cx="6840145" cy="515929"/>
          </a:xfrm>
          <a:prstGeom prst="rect">
            <a:avLst/>
          </a:prstGeom>
          <a:noFill/>
          <a:ln>
            <a:noFill/>
          </a:ln>
        </p:spPr>
        <p:txBody>
          <a:bodyPr spcFirstLastPara="1" wrap="square" lIns="121900" tIns="121900" rIns="121900" bIns="121900" anchor="t" anchorCtr="0">
            <a:noAutofit/>
          </a:bodyPr>
          <a:lstStyle/>
          <a:p>
            <a:pPr>
              <a:buClr>
                <a:srgbClr val="000000"/>
              </a:buClr>
              <a:buSzPts val="1100"/>
            </a:pPr>
            <a:r>
              <a:rPr lang="es-419" sz="1467" u="sng" dirty="0">
                <a:solidFill>
                  <a:schemeClr val="hlink"/>
                </a:solidFill>
                <a:latin typeface="Arial"/>
                <a:ea typeface="Arial"/>
                <a:cs typeface="Arial"/>
                <a:sym typeface="Arial"/>
                <a:hlinkClick r:id="rId4"/>
              </a:rPr>
              <a:t>https://www.atlassian.com/es/git/tutorials/comparing-workflows/gitflow-workflow</a:t>
            </a:r>
            <a:endParaRPr sz="18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194329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 name="Marcador de texto 1"/>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Flujo de Trabajo en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50" name="Google Shape;250;p40"/>
          <p:cNvSpPr txBox="1">
            <a:spLocks noGrp="1"/>
          </p:cNvSpPr>
          <p:nvPr>
            <p:ph type="body" idx="4294967295"/>
          </p:nvPr>
        </p:nvSpPr>
        <p:spPr>
          <a:xfrm>
            <a:off x="746367" y="2027319"/>
            <a:ext cx="5508193" cy="2449431"/>
          </a:xfrm>
          <a:prstGeom prst="rect">
            <a:avLst/>
          </a:prstGeom>
        </p:spPr>
        <p:txBody>
          <a:bodyPr spcFirstLastPara="1" vert="horz" wrap="square" lIns="121900" tIns="121900" rIns="121900" bIns="121900" rtlCol="0" anchor="t" anchorCtr="0">
            <a:noAutofit/>
          </a:bodyPr>
          <a:lstStyle/>
          <a:p>
            <a:pPr marL="0" indent="0" algn="just">
              <a:buNone/>
            </a:pPr>
            <a:r>
              <a:rPr lang="es-419" sz="2400" dirty="0"/>
              <a:t>Como punto de partida, te proponemos analizar el flujo de trabajo diseñado por </a:t>
            </a:r>
            <a:r>
              <a:rPr lang="es-419" sz="2400" dirty="0" err="1"/>
              <a:t>Vincent</a:t>
            </a:r>
            <a:r>
              <a:rPr lang="es-419" sz="2400" dirty="0"/>
              <a:t> </a:t>
            </a:r>
            <a:r>
              <a:rPr lang="es-419" sz="2400" dirty="0" err="1"/>
              <a:t>Driessen</a:t>
            </a:r>
            <a:r>
              <a:rPr lang="es-419" sz="2400" dirty="0"/>
              <a:t> en el cual, proporciona un modelo sólido para gestionar proyectos.</a:t>
            </a:r>
            <a:endParaRPr sz="2400" dirty="0"/>
          </a:p>
        </p:txBody>
      </p:sp>
      <p:pic>
        <p:nvPicPr>
          <p:cNvPr id="251" name="Google Shape;251;p40">
            <a:extLst>
              <a:ext uri="{C183D7F6-B498-43B3-948B-1728B52AA6E4}">
                <adec:decorative xmlns:adec="http://schemas.microsoft.com/office/drawing/2017/decorative" val="1"/>
              </a:ext>
            </a:extLst>
          </p:cNvPr>
          <p:cNvPicPr preferRelativeResize="0"/>
          <p:nvPr/>
        </p:nvPicPr>
        <p:blipFill rotWithShape="1">
          <a:blip r:embed="rId3">
            <a:alphaModFix/>
          </a:blip>
          <a:srcRect l="38183" t="44076" r="20986" b="10874"/>
          <a:stretch/>
        </p:blipFill>
        <p:spPr>
          <a:xfrm>
            <a:off x="6535259" y="1350864"/>
            <a:ext cx="5028812" cy="2953724"/>
          </a:xfrm>
          <a:prstGeom prst="rect">
            <a:avLst/>
          </a:prstGeom>
          <a:noFill/>
          <a:ln>
            <a:noFill/>
          </a:ln>
        </p:spPr>
      </p:pic>
      <p:sp>
        <p:nvSpPr>
          <p:cNvPr id="252" name="Google Shape;252;p40"/>
          <p:cNvSpPr txBox="1"/>
          <p:nvPr/>
        </p:nvSpPr>
        <p:spPr>
          <a:xfrm>
            <a:off x="487233" y="5560734"/>
            <a:ext cx="10958400" cy="800179"/>
          </a:xfrm>
          <a:prstGeom prst="rect">
            <a:avLst/>
          </a:prstGeom>
          <a:noFill/>
          <a:ln>
            <a:noFill/>
          </a:ln>
        </p:spPr>
        <p:txBody>
          <a:bodyPr spcFirstLastPara="1" wrap="square" lIns="121900" tIns="121900" rIns="121900" bIns="121900" anchor="t" anchorCtr="0">
            <a:spAutoFit/>
          </a:bodyPr>
          <a:lstStyle/>
          <a:p>
            <a:pPr algn="just"/>
            <a:r>
              <a:rPr lang="es-419" dirty="0">
                <a:latin typeface="Arial" panose="020B0604020202020204" pitchFamily="34" charset="0"/>
                <a:cs typeface="Arial" panose="020B0604020202020204" pitchFamily="34" charset="0"/>
              </a:rPr>
              <a:t>Para profundizar clic en el siguiente enlace: </a:t>
            </a:r>
            <a:r>
              <a:rPr lang="es-419" u="sng" dirty="0">
                <a:solidFill>
                  <a:schemeClr val="hlink"/>
                </a:solidFill>
                <a:latin typeface="Arial" panose="020B0604020202020204" pitchFamily="34" charset="0"/>
                <a:cs typeface="Arial" panose="020B0604020202020204" pitchFamily="34" charset="0"/>
                <a:hlinkClick r:id="rId4"/>
              </a:rPr>
              <a:t>https://www.atlassian.com/es/git/tutorials/comparing-workflows/gitflow-workflow</a:t>
            </a:r>
            <a:r>
              <a:rPr lang="es-419" dirty="0">
                <a:latin typeface="Arial" panose="020B0604020202020204" pitchFamily="34" charset="0"/>
                <a:cs typeface="Arial" panose="020B0604020202020204" pitchFamily="34" charset="0"/>
              </a:rPr>
              <a:t> </a:t>
            </a: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399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Git: la guía sencilla</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64" name="Google Shape;264;p42"/>
          <p:cNvSpPr txBox="1">
            <a:spLocks noGrp="1"/>
          </p:cNvSpPr>
          <p:nvPr>
            <p:ph type="body" idx="4294967295"/>
          </p:nvPr>
        </p:nvSpPr>
        <p:spPr>
          <a:xfrm>
            <a:off x="480291" y="2571231"/>
            <a:ext cx="4855327" cy="588963"/>
          </a:xfrm>
          <a:prstGeom prst="rect">
            <a:avLst/>
          </a:prstGeom>
          <a:noFill/>
          <a:ln>
            <a:noFill/>
          </a:ln>
        </p:spPr>
        <p:txBody>
          <a:bodyPr spcFirstLastPara="1" vert="horz" wrap="square" lIns="121900" tIns="121900" rIns="121900" bIns="121900" rtlCol="0" anchor="t" anchorCtr="0">
            <a:noAutofit/>
          </a:bodyPr>
          <a:lstStyle/>
          <a:p>
            <a:pPr marL="0" indent="0">
              <a:buSzPts val="1300"/>
              <a:buNone/>
            </a:pPr>
            <a:r>
              <a:rPr lang="es-419" sz="2000" u="sng" dirty="0">
                <a:solidFill>
                  <a:schemeClr val="dk1"/>
                </a:solidFill>
                <a:hlinkClick r:id="rId3">
                  <a:extLst>
                    <a:ext uri="{A12FA001-AC4F-418D-AE19-62706E023703}">
                      <ahyp:hlinkClr xmlns:ahyp="http://schemas.microsoft.com/office/drawing/2018/hyperlinkcolor" val="tx"/>
                    </a:ext>
                  </a:extLst>
                </a:hlinkClick>
              </a:rPr>
              <a:t>https://rogerdudler.github.io/git-guide/index.es.html</a:t>
            </a:r>
            <a:endParaRPr sz="2000" dirty="0">
              <a:solidFill>
                <a:schemeClr val="dk1"/>
              </a:solidFill>
            </a:endParaRPr>
          </a:p>
        </p:txBody>
      </p:sp>
      <p:sp>
        <p:nvSpPr>
          <p:cNvPr id="2" name="Rectangle 1"/>
          <p:cNvSpPr/>
          <p:nvPr/>
        </p:nvSpPr>
        <p:spPr>
          <a:xfrm>
            <a:off x="5143559" y="5656031"/>
            <a:ext cx="6956078" cy="523220"/>
          </a:xfrm>
          <a:prstGeom prst="rect">
            <a:avLst/>
          </a:prstGeom>
        </p:spPr>
        <p:txBody>
          <a:bodyPr wrap="square">
            <a:spAutoFit/>
          </a:bodyPr>
          <a:lstStyle/>
          <a:p>
            <a:r>
              <a:rPr lang="es-AR" sz="1400" dirty="0">
                <a:latin typeface="Arial" panose="020B0604020202020204" pitchFamily="34" charset="0"/>
                <a:cs typeface="Arial" panose="020B0604020202020204" pitchFamily="34" charset="0"/>
                <a:hlinkClick r:id="rId4"/>
              </a:rPr>
              <a:t>https://www.atlassian.com/es/git/tutorials/learn-git-with-bitbucket-cloud</a:t>
            </a:r>
            <a:endParaRPr lang="es-AR" sz="1400" dirty="0">
              <a:latin typeface="Arial" panose="020B0604020202020204" pitchFamily="34" charset="0"/>
              <a:cs typeface="Arial" panose="020B0604020202020204" pitchFamily="34" charset="0"/>
            </a:endParaRPr>
          </a:p>
          <a:p>
            <a:endParaRPr lang="es-AR" sz="1400" dirty="0">
              <a:latin typeface="Arial" panose="020B0604020202020204" pitchFamily="34" charset="0"/>
              <a:cs typeface="Arial" panose="020B0604020202020204" pitchFamily="34" charset="0"/>
            </a:endParaRPr>
          </a:p>
        </p:txBody>
      </p:sp>
      <p:pic>
        <p:nvPicPr>
          <p:cNvPr id="5" name="Imagen 4">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942258" y="1278221"/>
            <a:ext cx="6844860" cy="3763946"/>
          </a:xfrm>
          <a:prstGeom prst="rect">
            <a:avLst/>
          </a:prstGeom>
        </p:spPr>
      </p:pic>
    </p:spTree>
    <p:extLst>
      <p:ext uri="{BB962C8B-B14F-4D97-AF65-F5344CB8AC3E}">
        <p14:creationId xmlns:p14="http://schemas.microsoft.com/office/powerpoint/2010/main" val="23705474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Github</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Imagen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6622" y="1704623"/>
            <a:ext cx="5706744" cy="2783778"/>
          </a:xfrm>
          <a:prstGeom prst="rect">
            <a:avLst/>
          </a:prstGeom>
        </p:spPr>
      </p:pic>
      <p:sp>
        <p:nvSpPr>
          <p:cNvPr id="7" name="Rectángulo 6"/>
          <p:cNvSpPr/>
          <p:nvPr/>
        </p:nvSpPr>
        <p:spPr>
          <a:xfrm>
            <a:off x="180622" y="1704623"/>
            <a:ext cx="6096000" cy="2031325"/>
          </a:xfrm>
          <a:prstGeom prst="rect">
            <a:avLst/>
          </a:prstGeom>
        </p:spPr>
        <p:txBody>
          <a:bodyPr>
            <a:spAutoFit/>
          </a:bodyPr>
          <a:lstStyle/>
          <a:p>
            <a:pPr algn="just"/>
            <a:r>
              <a:rPr lang="es-MX" b="1" dirty="0">
                <a:solidFill>
                  <a:srgbClr val="1F2328"/>
                </a:solidFill>
                <a:latin typeface="Arial" panose="020B0604020202020204" pitchFamily="34" charset="0"/>
                <a:cs typeface="Arial" panose="020B0604020202020204" pitchFamily="34" charset="0"/>
                <a:hlinkClick r:id="rId4"/>
              </a:rPr>
              <a:t>¿Cómo funcionan </a:t>
            </a:r>
            <a:r>
              <a:rPr lang="es-MX" b="1" dirty="0" err="1">
                <a:solidFill>
                  <a:srgbClr val="1F2328"/>
                </a:solidFill>
                <a:latin typeface="Arial" panose="020B0604020202020204" pitchFamily="34" charset="0"/>
                <a:cs typeface="Arial" panose="020B0604020202020204" pitchFamily="34" charset="0"/>
                <a:hlinkClick r:id="rId4"/>
              </a:rPr>
              <a:t>Git</a:t>
            </a:r>
            <a:r>
              <a:rPr lang="es-MX" b="1" dirty="0">
                <a:solidFill>
                  <a:srgbClr val="1F2328"/>
                </a:solidFill>
                <a:latin typeface="Arial" panose="020B0604020202020204" pitchFamily="34" charset="0"/>
                <a:cs typeface="Arial" panose="020B0604020202020204" pitchFamily="34" charset="0"/>
                <a:hlinkClick r:id="rId4"/>
              </a:rPr>
              <a:t> y GitHub juntos?</a:t>
            </a:r>
            <a:endParaRPr lang="es-MX" b="1" dirty="0">
              <a:solidFill>
                <a:srgbClr val="1F2328"/>
              </a:solidFill>
              <a:latin typeface="Arial" panose="020B0604020202020204" pitchFamily="34" charset="0"/>
              <a:cs typeface="Arial" panose="020B0604020202020204" pitchFamily="34" charset="0"/>
            </a:endParaRPr>
          </a:p>
          <a:p>
            <a:pPr algn="just"/>
            <a:endParaRPr lang="es-MX" dirty="0">
              <a:solidFill>
                <a:srgbClr val="1F2328"/>
              </a:solidFill>
              <a:latin typeface="Arial" panose="020B0604020202020204" pitchFamily="34" charset="0"/>
              <a:cs typeface="Arial" panose="020B0604020202020204" pitchFamily="34" charset="0"/>
            </a:endParaRPr>
          </a:p>
          <a:p>
            <a:pPr algn="just"/>
            <a:r>
              <a:rPr lang="es-MX" dirty="0">
                <a:solidFill>
                  <a:srgbClr val="1F2328"/>
                </a:solidFill>
                <a:latin typeface="Arial" panose="020B0604020202020204" pitchFamily="34" charset="0"/>
                <a:cs typeface="Arial" panose="020B0604020202020204" pitchFamily="34" charset="0"/>
              </a:rPr>
              <a:t>Al cargar archivos en GitHub, los almacenas en un "repositorio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Esto significa que al realizar cambios (o "compromisos") en los archivos de GitHub,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se iniciará automáticamente para realizar un seguimiento y administrar los cambios.</a:t>
            </a:r>
          </a:p>
        </p:txBody>
      </p:sp>
    </p:spTree>
    <p:extLst>
      <p:ext uri="{BB962C8B-B14F-4D97-AF65-F5344CB8AC3E}">
        <p14:creationId xmlns:p14="http://schemas.microsoft.com/office/powerpoint/2010/main" val="1175018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134653" cy="1306054"/>
          </a:xfrm>
        </p:spPr>
        <p:txBody>
          <a:bodyPr>
            <a:normAutofit fontScale="90000"/>
          </a:bodyPr>
          <a:lstStyle/>
          <a:p>
            <a:r>
              <a:rPr lang="es-MX" dirty="0"/>
              <a:t>Tipos de Control de Versiones</a:t>
            </a:r>
            <a:endParaRPr lang="es-CL" dirty="0"/>
          </a:p>
        </p:txBody>
      </p:sp>
      <p:sp>
        <p:nvSpPr>
          <p:cNvPr id="6" name="Rectángulo 5"/>
          <p:cNvSpPr/>
          <p:nvPr/>
        </p:nvSpPr>
        <p:spPr>
          <a:xfrm>
            <a:off x="4812145" y="937652"/>
            <a:ext cx="7158182" cy="4031873"/>
          </a:xfrm>
          <a:prstGeom prst="rect">
            <a:avLst/>
          </a:prstGeom>
        </p:spPr>
        <p:txBody>
          <a:bodyPr wrap="square">
            <a:spAutoFit/>
          </a:bodyPr>
          <a:lstStyle/>
          <a:p>
            <a:pPr algn="just"/>
            <a:endParaRPr lang="es-MX" sz="3200" b="1" dirty="0">
              <a:solidFill>
                <a:srgbClr val="4E7CDD"/>
              </a:solidFill>
              <a:latin typeface="Arial" panose="020B0604020202020204" pitchFamily="34" charset="0"/>
              <a:cs typeface="Arial" panose="020B0604020202020204" pitchFamily="34" charset="0"/>
            </a:endParaRPr>
          </a:p>
          <a:p>
            <a:pPr algn="just"/>
            <a:r>
              <a:rPr lang="es-MX" sz="3200" dirty="0">
                <a:latin typeface="Arial" panose="020B0604020202020204" pitchFamily="34" charset="0"/>
                <a:cs typeface="Arial" panose="020B0604020202020204" pitchFamily="34" charset="0"/>
              </a:rPr>
              <a:t>Existen varios tipos de control de versiones de software y cada uno tiene sus ventajas y desventajas. Algunos de los tipos más comunes de control de versiones de software se verán a continuación</a:t>
            </a:r>
          </a:p>
          <a:p>
            <a:pPr algn="just"/>
            <a:endParaRPr lang="es-MX"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26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Github</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Imagen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6622" y="1704623"/>
            <a:ext cx="5706744" cy="2783778"/>
          </a:xfrm>
          <a:prstGeom prst="rect">
            <a:avLst/>
          </a:prstGeom>
        </p:spPr>
      </p:pic>
      <p:sp>
        <p:nvSpPr>
          <p:cNvPr id="7" name="Rectángulo 6"/>
          <p:cNvSpPr/>
          <p:nvPr/>
        </p:nvSpPr>
        <p:spPr>
          <a:xfrm>
            <a:off x="361243" y="1586070"/>
            <a:ext cx="5734757" cy="3416320"/>
          </a:xfrm>
          <a:prstGeom prst="rect">
            <a:avLst/>
          </a:prstGeom>
        </p:spPr>
        <p:txBody>
          <a:bodyPr wrap="square">
            <a:spAutoFit/>
          </a:bodyPr>
          <a:lstStyle/>
          <a:p>
            <a:pPr algn="just"/>
            <a:r>
              <a:rPr lang="es-MX" dirty="0">
                <a:solidFill>
                  <a:srgbClr val="1F2328"/>
                </a:solidFill>
                <a:latin typeface="Arial" panose="020B0604020202020204" pitchFamily="34" charset="0"/>
                <a:cs typeface="Arial" panose="020B0604020202020204" pitchFamily="34" charset="0"/>
              </a:rPr>
              <a:t>Hay muchas acciones relacionadas con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que puedes completar en GitHub directamente en el navegador, como crear un repositorio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crear ramas y cargar y editar archivos.</a:t>
            </a:r>
          </a:p>
          <a:p>
            <a:pPr algn="just"/>
            <a:endParaRPr lang="es-MX" dirty="0">
              <a:solidFill>
                <a:srgbClr val="1F2328"/>
              </a:solidFill>
              <a:latin typeface="Arial" panose="020B0604020202020204" pitchFamily="34" charset="0"/>
              <a:cs typeface="Arial" panose="020B0604020202020204" pitchFamily="34" charset="0"/>
            </a:endParaRPr>
          </a:p>
          <a:p>
            <a:pPr algn="just"/>
            <a:r>
              <a:rPr lang="es-MX" dirty="0">
                <a:solidFill>
                  <a:srgbClr val="1F2328"/>
                </a:solidFill>
                <a:latin typeface="Arial" panose="020B0604020202020204" pitchFamily="34" charset="0"/>
                <a:cs typeface="Arial" panose="020B0604020202020204" pitchFamily="34" charset="0"/>
              </a:rPr>
              <a:t>Sin embargo, la mayoría de las personas trabajan en sus archivos localmente (en su propio ordenador), luego sincronizan continuamente estos cambios locales y todos los datos de </a:t>
            </a:r>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relacionados, con el repositorio central "remoto" en GitHub. Hay muchas herramientas que puedes usar para hacerlo, como GitHub Desktop.</a:t>
            </a:r>
          </a:p>
        </p:txBody>
      </p:sp>
    </p:spTree>
    <p:extLst>
      <p:ext uri="{BB962C8B-B14F-4D97-AF65-F5344CB8AC3E}">
        <p14:creationId xmlns:p14="http://schemas.microsoft.com/office/powerpoint/2010/main" val="14665213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419" sz="3200" b="1" i="0" u="none" strike="noStrike" kern="1200" cap="none" spc="0" normalizeH="0" baseline="0" noProof="0" dirty="0" err="1">
                <a:ln>
                  <a:noFill/>
                </a:ln>
                <a:solidFill>
                  <a:schemeClr val="tx1"/>
                </a:solidFill>
                <a:effectLst/>
                <a:uLnTx/>
                <a:uFillTx/>
                <a:latin typeface="Arial" panose="020B0604020202020204" pitchFamily="34" charset="0"/>
                <a:ea typeface="+mn-ea"/>
                <a:cs typeface="Arial" panose="020B0604020202020204" pitchFamily="34" charset="0"/>
              </a:rPr>
              <a:t>Github</a:t>
            </a:r>
            <a:r>
              <a:rPr kumimoji="0" lang="es-419"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 / Git</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pic>
        <p:nvPicPr>
          <p:cNvPr id="6" name="Imagen 5">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76622" y="1704623"/>
            <a:ext cx="5706744" cy="2783778"/>
          </a:xfrm>
          <a:prstGeom prst="rect">
            <a:avLst/>
          </a:prstGeom>
        </p:spPr>
      </p:pic>
      <p:sp>
        <p:nvSpPr>
          <p:cNvPr id="7" name="Rectángulo 6"/>
          <p:cNvSpPr/>
          <p:nvPr/>
        </p:nvSpPr>
        <p:spPr>
          <a:xfrm>
            <a:off x="208634" y="1603809"/>
            <a:ext cx="5915378" cy="3416320"/>
          </a:xfrm>
          <a:prstGeom prst="rect">
            <a:avLst/>
          </a:prstGeom>
        </p:spPr>
        <p:txBody>
          <a:bodyPr wrap="square">
            <a:spAutoFit/>
          </a:bodyPr>
          <a:lstStyle/>
          <a:p>
            <a:pPr algn="just"/>
            <a:r>
              <a:rPr lang="es-MX" dirty="0">
                <a:solidFill>
                  <a:srgbClr val="1F2328"/>
                </a:solidFill>
                <a:latin typeface="Arial" panose="020B0604020202020204" pitchFamily="34" charset="0"/>
                <a:cs typeface="Arial" panose="020B0604020202020204" pitchFamily="34" charset="0"/>
              </a:rPr>
              <a:t>Cuando empieces a colaborar con otros y todos necesiten trabajar en el mismo repositorio al mismo tiempo, haréis lo siguiente continuamente:</a:t>
            </a:r>
          </a:p>
          <a:p>
            <a:pPr algn="just"/>
            <a:endParaRPr lang="es-MX" dirty="0">
              <a:solidFill>
                <a:srgbClr val="1F2328"/>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s-MX" b="1" dirty="0">
                <a:solidFill>
                  <a:srgbClr val="1F2328"/>
                </a:solidFill>
                <a:latin typeface="Arial" panose="020B0604020202020204" pitchFamily="34" charset="0"/>
                <a:cs typeface="Arial" panose="020B0604020202020204" pitchFamily="34" charset="0"/>
              </a:rPr>
              <a:t>Extraer</a:t>
            </a:r>
            <a:r>
              <a:rPr lang="es-MX" dirty="0">
                <a:solidFill>
                  <a:srgbClr val="1F2328"/>
                </a:solidFill>
                <a:latin typeface="Arial" panose="020B0604020202020204" pitchFamily="34" charset="0"/>
                <a:cs typeface="Arial" panose="020B0604020202020204" pitchFamily="34" charset="0"/>
              </a:rPr>
              <a:t> todos los cambios más recientes realizados por los colaboradores del repositorio remoto en GitHub.</a:t>
            </a:r>
          </a:p>
          <a:p>
            <a:pPr algn="just">
              <a:buFont typeface="Arial" panose="020B0604020202020204" pitchFamily="34" charset="0"/>
              <a:buChar char="•"/>
            </a:pPr>
            <a:endParaRPr lang="es-MX" dirty="0">
              <a:solidFill>
                <a:srgbClr val="1F2328"/>
              </a:solidFill>
              <a:latin typeface="Arial" panose="020B0604020202020204" pitchFamily="34" charset="0"/>
              <a:cs typeface="Arial" panose="020B0604020202020204" pitchFamily="34" charset="0"/>
            </a:endParaRPr>
          </a:p>
          <a:p>
            <a:pPr algn="just">
              <a:buFont typeface="Arial" panose="020B0604020202020204" pitchFamily="34" charset="0"/>
              <a:buChar char="•"/>
            </a:pPr>
            <a:r>
              <a:rPr lang="es-MX" b="1" dirty="0">
                <a:solidFill>
                  <a:srgbClr val="1F2328"/>
                </a:solidFill>
                <a:latin typeface="Arial" panose="020B0604020202020204" pitchFamily="34" charset="0"/>
                <a:cs typeface="Arial" panose="020B0604020202020204" pitchFamily="34" charset="0"/>
              </a:rPr>
              <a:t>Transferir de vuelta</a:t>
            </a:r>
            <a:r>
              <a:rPr lang="es-MX" dirty="0">
                <a:solidFill>
                  <a:srgbClr val="1F2328"/>
                </a:solidFill>
                <a:latin typeface="Arial" panose="020B0604020202020204" pitchFamily="34" charset="0"/>
                <a:cs typeface="Arial" panose="020B0604020202020204" pitchFamily="34" charset="0"/>
              </a:rPr>
              <a:t> los cambios al mismo repositorio remoto en GitHub.</a:t>
            </a:r>
          </a:p>
          <a:p>
            <a:pPr algn="just"/>
            <a:r>
              <a:rPr lang="es-MX" dirty="0" err="1">
                <a:solidFill>
                  <a:srgbClr val="1F2328"/>
                </a:solidFill>
                <a:latin typeface="Arial" panose="020B0604020202020204" pitchFamily="34" charset="0"/>
                <a:cs typeface="Arial" panose="020B0604020202020204" pitchFamily="34" charset="0"/>
              </a:rPr>
              <a:t>Git</a:t>
            </a:r>
            <a:r>
              <a:rPr lang="es-MX" dirty="0">
                <a:solidFill>
                  <a:srgbClr val="1F2328"/>
                </a:solidFill>
                <a:latin typeface="Arial" panose="020B0604020202020204" pitchFamily="34" charset="0"/>
                <a:cs typeface="Arial" panose="020B0604020202020204" pitchFamily="34" charset="0"/>
              </a:rPr>
              <a:t> determina cómo combinar inteligentemente este flujo de cambios y GitHub te ayuda a administrar el flujo a través de características como "solicitudes de cambios".</a:t>
            </a:r>
            <a:endParaRPr lang="es-MX" b="0" i="0" dirty="0">
              <a:solidFill>
                <a:srgbClr val="1F2328"/>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503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2848060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algn="ctr"/>
            <a:r>
              <a:rPr lang="es-MX" dirty="0"/>
              <a:t>Ponte a prueba</a:t>
            </a:r>
            <a:endParaRPr lang="es-CL" dirty="0"/>
          </a:p>
        </p:txBody>
      </p:sp>
      <p:sp>
        <p:nvSpPr>
          <p:cNvPr id="3" name="Rectángulo 2"/>
          <p:cNvSpPr/>
          <p:nvPr/>
        </p:nvSpPr>
        <p:spPr>
          <a:xfrm>
            <a:off x="5025774" y="399372"/>
            <a:ext cx="6853523" cy="1077218"/>
          </a:xfrm>
          <a:prstGeom prst="rect">
            <a:avLst/>
          </a:prstGeom>
        </p:spPr>
        <p:txBody>
          <a:bodyPr wrap="square">
            <a:spAutoFit/>
          </a:bodyPr>
          <a:lstStyle/>
          <a:p>
            <a:pPr algn="just"/>
            <a:r>
              <a:rPr lang="es-CL" sz="2800" b="1" dirty="0">
                <a:latin typeface="Oxygen"/>
              </a:rPr>
              <a:t>Crea tu propia cuenta GitHub</a:t>
            </a:r>
            <a:endParaRPr lang="es-CL" sz="2800" b="1" dirty="0">
              <a:latin typeface="Arial" panose="020B0604020202020204" pitchFamily="34" charset="0"/>
              <a:cs typeface="Arial" panose="020B0604020202020204" pitchFamily="34" charset="0"/>
            </a:endParaRPr>
          </a:p>
          <a:p>
            <a:pPr algn="just"/>
            <a:endParaRPr lang="es-CL" dirty="0">
              <a:latin typeface="Arial" panose="020B0604020202020204" pitchFamily="34" charset="0"/>
              <a:cs typeface="Arial" panose="020B0604020202020204" pitchFamily="34" charset="0"/>
            </a:endParaRPr>
          </a:p>
          <a:p>
            <a:pPr algn="just"/>
            <a:endParaRPr lang="es-CL" dirty="0"/>
          </a:p>
        </p:txBody>
      </p:sp>
      <p:pic>
        <p:nvPicPr>
          <p:cNvPr id="4" name="Imagen 3">
            <a:hlinkClick r:id="rId3"/>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28059" y="1099126"/>
            <a:ext cx="6364710" cy="5174237"/>
          </a:xfrm>
          <a:prstGeom prst="rect">
            <a:avLst/>
          </a:prstGeom>
        </p:spPr>
      </p:pic>
    </p:spTree>
    <p:extLst>
      <p:ext uri="{BB962C8B-B14F-4D97-AF65-F5344CB8AC3E}">
        <p14:creationId xmlns:p14="http://schemas.microsoft.com/office/powerpoint/2010/main" val="2861297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CB314-CE82-65BE-C60F-1EA15F855AB8}"/>
              </a:ext>
            </a:extLst>
          </p:cNvPr>
          <p:cNvSpPr>
            <a:spLocks noGrp="1"/>
          </p:cNvSpPr>
          <p:nvPr>
            <p:ph type="title"/>
          </p:nvPr>
        </p:nvSpPr>
        <p:spPr>
          <a:xfrm>
            <a:off x="8029903" y="2752716"/>
            <a:ext cx="3359458" cy="1627331"/>
          </a:xfrm>
        </p:spPr>
        <p:txBody>
          <a:bodyPr>
            <a:normAutofit/>
          </a:bodyPr>
          <a:lstStyle/>
          <a:p>
            <a:r>
              <a:rPr lang="es-MX" dirty="0"/>
              <a:t>Conclusiones y Resumen</a:t>
            </a:r>
          </a:p>
        </p:txBody>
      </p:sp>
      <p:sp>
        <p:nvSpPr>
          <p:cNvPr id="3" name="Rectángulo 2"/>
          <p:cNvSpPr/>
          <p:nvPr/>
        </p:nvSpPr>
        <p:spPr>
          <a:xfrm>
            <a:off x="147484" y="2920181"/>
            <a:ext cx="1189703" cy="1022554"/>
          </a:xfrm>
          <a:prstGeom prst="rect">
            <a:avLst/>
          </a:prstGeom>
          <a:solidFill>
            <a:srgbClr val="4E7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0" b="1" dirty="0">
                <a:latin typeface="Arial Narrow" panose="020B0606020202030204" pitchFamily="34" charset="0"/>
                <a:ea typeface="Open Sans ExtraBold" panose="020B0906030804020204" pitchFamily="34" charset="0"/>
                <a:cs typeface="Open Sans ExtraBold" panose="020B0906030804020204" pitchFamily="34" charset="0"/>
              </a:rPr>
              <a:t>04</a:t>
            </a:r>
            <a:endParaRPr lang="en-US" sz="8000" b="1" dirty="0">
              <a:latin typeface="Arial Narrow" panose="020B0606020202030204" pitchFamily="34" charset="0"/>
              <a:ea typeface="Open Sans ExtraBold" panose="020B0906030804020204" pitchFamily="34" charset="0"/>
              <a:cs typeface="Open Sans ExtraBold" panose="020B0906030804020204" pitchFamily="34" charset="0"/>
            </a:endParaRPr>
          </a:p>
        </p:txBody>
      </p:sp>
    </p:spTree>
    <p:extLst>
      <p:ext uri="{BB962C8B-B14F-4D97-AF65-F5344CB8AC3E}">
        <p14:creationId xmlns:p14="http://schemas.microsoft.com/office/powerpoint/2010/main" val="22847256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ES_tradn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Resumen</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5" name="Rectángulo 4">
            <a:extLst>
              <a:ext uri="{FF2B5EF4-FFF2-40B4-BE49-F238E27FC236}">
                <a16:creationId xmlns:a16="http://schemas.microsoft.com/office/drawing/2014/main" id="{7A312C15-A2A1-4A10-916A-124FEEF89461}"/>
              </a:ext>
            </a:extLst>
          </p:cNvPr>
          <p:cNvSpPr/>
          <p:nvPr/>
        </p:nvSpPr>
        <p:spPr>
          <a:xfrm>
            <a:off x="860188" y="1243995"/>
            <a:ext cx="10490983" cy="4524315"/>
          </a:xfrm>
          <a:prstGeom prst="rect">
            <a:avLst/>
          </a:prstGeom>
        </p:spPr>
        <p:txBody>
          <a:bodyPr wrap="square">
            <a:spAutoFit/>
          </a:bodyPr>
          <a:lstStyle/>
          <a:p>
            <a:pPr marL="342900" indent="-342900" algn="just">
              <a:buFont typeface="+mj-lt"/>
              <a:buAutoNum type="arabicPeriod"/>
            </a:pPr>
            <a:r>
              <a:rPr lang="es-MX" b="1" dirty="0">
                <a:latin typeface="Arial" panose="020B0604020202020204" pitchFamily="34" charset="0"/>
                <a:cs typeface="Arial" panose="020B0604020202020204" pitchFamily="34" charset="0"/>
              </a:rPr>
              <a:t>Tipos de Control de Versiones </a:t>
            </a:r>
            <a:r>
              <a:rPr lang="es-MX" dirty="0">
                <a:latin typeface="Arial" panose="020B0604020202020204" pitchFamily="34" charset="0"/>
                <a:cs typeface="Arial" panose="020B0604020202020204" pitchFamily="34" charset="0"/>
              </a:rPr>
              <a:t>: Se describen tres tipos: secuencial, por fecha y semántico, cada uno con sus ventajas y desventajas. El control semántico proporciona más información sobre los cambios realizados en el software.</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a:latin typeface="Arial" panose="020B0604020202020204" pitchFamily="34" charset="0"/>
                <a:cs typeface="Arial" panose="020B0604020202020204" pitchFamily="34" charset="0"/>
              </a:rPr>
              <a:t>Importancia del Control de Versiones</a:t>
            </a:r>
            <a:r>
              <a:rPr lang="es-MX" dirty="0">
                <a:latin typeface="Arial" panose="020B0604020202020204" pitchFamily="34" charset="0"/>
                <a:cs typeface="Arial" panose="020B0604020202020204" pitchFamily="34" charset="0"/>
              </a:rPr>
              <a:t>: Una gestión eficiente de versiones minimiza errores, mejora la satisfacción del cliente, facilita la colaboración, permite la entrega continua y acelera el tiempo de comercialización.</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a:latin typeface="Arial" panose="020B0604020202020204" pitchFamily="34" charset="0"/>
                <a:cs typeface="Arial" panose="020B0604020202020204" pitchFamily="34" charset="0"/>
              </a:rPr>
              <a:t>Prácticas Recomendadas para el Control de Versiones</a:t>
            </a:r>
            <a:r>
              <a:rPr lang="es-MX" dirty="0">
                <a:latin typeface="Arial" panose="020B0604020202020204" pitchFamily="34" charset="0"/>
                <a:cs typeface="Arial" panose="020B0604020202020204" pitchFamily="34" charset="0"/>
              </a:rPr>
              <a:t>: Incluyen el uso de sistemas de control de versiones, creación de ramas, solicitudes de extracción, control de versiones semántico y pruebas automatizadas para garantizar la calidad del código y la colaboración efectiva.</a:t>
            </a:r>
          </a:p>
          <a:p>
            <a:pPr marL="342900" indent="-342900" algn="just">
              <a:buFont typeface="+mj-lt"/>
              <a:buAutoNum type="arabicPeriod"/>
            </a:pPr>
            <a:endParaRPr lang="es-MX" dirty="0">
              <a:latin typeface="Arial" panose="020B0604020202020204" pitchFamily="34" charset="0"/>
              <a:cs typeface="Arial" panose="020B0604020202020204" pitchFamily="34" charset="0"/>
            </a:endParaRPr>
          </a:p>
          <a:p>
            <a:pPr marL="342900" indent="-342900" algn="just">
              <a:buFont typeface="+mj-lt"/>
              <a:buAutoNum type="arabicPeriod"/>
            </a:pPr>
            <a:r>
              <a:rPr lang="es-MX" b="1" dirty="0" err="1">
                <a:latin typeface="Arial" panose="020B0604020202020204" pitchFamily="34" charset="0"/>
                <a:cs typeface="Arial" panose="020B0604020202020204" pitchFamily="34" charset="0"/>
              </a:rPr>
              <a:t>Git</a:t>
            </a:r>
            <a:r>
              <a:rPr lang="es-MX" b="1" dirty="0">
                <a:latin typeface="Arial" panose="020B0604020202020204" pitchFamily="34" charset="0"/>
                <a:cs typeface="Arial" panose="020B0604020202020204" pitchFamily="34" charset="0"/>
              </a:rPr>
              <a:t> y GitHub Básico</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Git</a:t>
            </a:r>
            <a:r>
              <a:rPr lang="es-MX" dirty="0">
                <a:latin typeface="Arial" panose="020B0604020202020204" pitchFamily="34" charset="0"/>
                <a:cs typeface="Arial" panose="020B0604020202020204" pitchFamily="34" charset="0"/>
              </a:rPr>
              <a:t> es un sistema de control de versiones distribuido que permite rastrear cambios y coordinar el trabajo en equipo. GitHub es una plataforma para almacenar y gestionar repositorios de </a:t>
            </a:r>
            <a:r>
              <a:rPr lang="es-MX" dirty="0" err="1">
                <a:latin typeface="Arial" panose="020B0604020202020204" pitchFamily="34" charset="0"/>
                <a:cs typeface="Arial" panose="020B0604020202020204" pitchFamily="34" charset="0"/>
              </a:rPr>
              <a:t>Git</a:t>
            </a:r>
            <a:r>
              <a:rPr lang="es-MX" dirty="0">
                <a:latin typeface="Arial" panose="020B0604020202020204" pitchFamily="34" charset="0"/>
                <a:cs typeface="Arial" panose="020B0604020202020204" pitchFamily="34" charset="0"/>
              </a:rPr>
              <a:t>, facilitando la colaboración y sincronización de cambios.</a:t>
            </a:r>
          </a:p>
          <a:p>
            <a:pPr algn="just"/>
            <a:endParaRPr lang="es-ES_tradnl"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3588902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Bibliografía</a:t>
            </a:r>
          </a:p>
        </p:txBody>
      </p:sp>
      <p:sp>
        <p:nvSpPr>
          <p:cNvPr id="6" name="object 15"/>
          <p:cNvSpPr txBox="1"/>
          <p:nvPr/>
        </p:nvSpPr>
        <p:spPr>
          <a:xfrm>
            <a:off x="1106412" y="1365792"/>
            <a:ext cx="9782074" cy="6145272"/>
          </a:xfrm>
          <a:prstGeom prst="rect">
            <a:avLst/>
          </a:prstGeom>
        </p:spPr>
        <p:txBody>
          <a:bodyPr vert="horz" wrap="square" lIns="0" tIns="12700" rIns="0" bIns="0" rtlCol="0">
            <a:spAutoFit/>
          </a:bodyPr>
          <a:lstStyle/>
          <a:p>
            <a:pPr marL="388620" indent="-376555">
              <a:lnSpc>
                <a:spcPts val="2780"/>
              </a:lnSpc>
              <a:spcBef>
                <a:spcPts val="100"/>
              </a:spcBef>
              <a:buFont typeface="Wingdings"/>
              <a:buChar char=""/>
              <a:tabLst>
                <a:tab pos="388620" algn="l"/>
                <a:tab pos="389255" algn="l"/>
              </a:tabLst>
            </a:pPr>
            <a:endParaRPr lang="en-US" sz="2400" dirty="0">
              <a:latin typeface="Arial" panose="020B0604020202020204" pitchFamily="34" charset="0"/>
              <a:cs typeface="Arial" panose="020B0604020202020204" pitchFamily="34" charset="0"/>
              <a:hlinkClick r:id="rId3"/>
            </a:endParaRPr>
          </a:p>
          <a:p>
            <a:pPr algn="just"/>
            <a:r>
              <a:rPr lang="en-US" dirty="0">
                <a:latin typeface="Arial" panose="020B0604020202020204" pitchFamily="34" charset="0"/>
                <a:cs typeface="Arial" panose="020B0604020202020204" pitchFamily="34" charset="0"/>
              </a:rPr>
              <a:t>Lynn, B. (2010). </a:t>
            </a:r>
            <a:r>
              <a:rPr lang="en-US" i="1" dirty="0" err="1">
                <a:latin typeface="Arial" panose="020B0604020202020204" pitchFamily="34" charset="0"/>
                <a:cs typeface="Arial" panose="020B0604020202020204" pitchFamily="34" charset="0"/>
              </a:rPr>
              <a:t>Git</a:t>
            </a:r>
            <a:r>
              <a:rPr lang="en-US" i="1" dirty="0">
                <a:latin typeface="Arial" panose="020B0604020202020204" pitchFamily="34" charset="0"/>
                <a:cs typeface="Arial" panose="020B0604020202020204" pitchFamily="34" charset="0"/>
              </a:rPr>
              <a:t> Magic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Createspace</a:t>
            </a:r>
            <a:r>
              <a:rPr lang="en-US" dirty="0">
                <a:latin typeface="Arial" panose="020B0604020202020204" pitchFamily="34" charset="0"/>
                <a:cs typeface="Arial" panose="020B0604020202020204" pitchFamily="34" charset="0"/>
              </a:rPr>
              <a:t> Independent Publishing Platform.</a:t>
            </a:r>
          </a:p>
          <a:p>
            <a:pPr algn="just"/>
            <a:endParaRPr lang="en-US" dirty="0">
              <a:latin typeface="Arial" panose="020B0604020202020204" pitchFamily="34" charset="0"/>
              <a:cs typeface="Arial" panose="020B0604020202020204" pitchFamily="34" charset="0"/>
            </a:endParaRPr>
          </a:p>
          <a:p>
            <a:pPr algn="just"/>
            <a:r>
              <a:rPr lang="es-CL" i="1" dirty="0">
                <a:latin typeface="Arial" panose="020B0604020202020204" pitchFamily="34" charset="0"/>
                <a:cs typeface="Arial" panose="020B0604020202020204" pitchFamily="34" charset="0"/>
              </a:rPr>
              <a:t>Acerca de GitHub y </a:t>
            </a:r>
            <a:r>
              <a:rPr lang="es-CL" i="1" dirty="0" err="1">
                <a:latin typeface="Arial" panose="020B0604020202020204" pitchFamily="34" charset="0"/>
                <a:cs typeface="Arial" panose="020B0604020202020204" pitchFamily="34" charset="0"/>
              </a:rPr>
              <a:t>Git</a:t>
            </a:r>
            <a:r>
              <a:rPr lang="es-CL" dirty="0">
                <a:latin typeface="Arial" panose="020B0604020202020204" pitchFamily="34" charset="0"/>
                <a:cs typeface="Arial" panose="020B0604020202020204" pitchFamily="34" charset="0"/>
              </a:rPr>
              <a:t>. (s/f). </a:t>
            </a:r>
            <a:r>
              <a:rPr lang="es-CL" dirty="0">
                <a:latin typeface="Arial" panose="020B0604020202020204" pitchFamily="34" charset="0"/>
                <a:cs typeface="Arial" panose="020B0604020202020204" pitchFamily="34" charset="0"/>
                <a:hlinkClick r:id="rId4"/>
              </a:rPr>
              <a:t>https://docs.github.com/es/get-started/start-your-journey/about-github-and-git</a:t>
            </a:r>
            <a:endParaRPr lang="es-CL" dirty="0">
              <a:latin typeface="Arial" panose="020B0604020202020204" pitchFamily="34" charset="0"/>
              <a:cs typeface="Arial" panose="020B0604020202020204" pitchFamily="34" charset="0"/>
            </a:endParaRPr>
          </a:p>
          <a:p>
            <a:pPr algn="just"/>
            <a:br>
              <a:rPr lang="en-US" dirty="0">
                <a:latin typeface="Arial" panose="020B0604020202020204" pitchFamily="34" charset="0"/>
                <a:cs typeface="Arial" panose="020B0604020202020204" pitchFamily="34" charset="0"/>
              </a:rPr>
            </a:br>
            <a:r>
              <a:rPr lang="es-CL" dirty="0">
                <a:latin typeface="Arial" panose="020B0604020202020204" pitchFamily="34" charset="0"/>
                <a:cs typeface="Arial" panose="020B0604020202020204" pitchFamily="34" charset="0"/>
              </a:rPr>
              <a:t>(S/f-e). Fastercapital.com. Recuperado el 30 de junio de 2024, de </a:t>
            </a:r>
            <a:r>
              <a:rPr lang="es-CL" dirty="0">
                <a:latin typeface="Arial" panose="020B0604020202020204" pitchFamily="34" charset="0"/>
                <a:cs typeface="Arial" panose="020B0604020202020204" pitchFamily="34" charset="0"/>
                <a:hlinkClick r:id="rId5"/>
              </a:rPr>
              <a:t>https://fastercapital.com/es/contenido/Control-de-versiones-de-software--una-guia-para-una-gestion-eficiente-de-versiones.html</a:t>
            </a:r>
            <a:endParaRPr lang="es-CL" dirty="0">
              <a:latin typeface="Arial" panose="020B0604020202020204" pitchFamily="34" charset="0"/>
              <a:cs typeface="Arial" panose="020B0604020202020204" pitchFamily="34" charset="0"/>
            </a:endParaRPr>
          </a:p>
          <a:p>
            <a:pPr algn="just"/>
            <a:endParaRPr lang="es-CL" dirty="0">
              <a:latin typeface="Arial" panose="020B0604020202020204" pitchFamily="34" charset="0"/>
              <a:cs typeface="Arial" panose="020B0604020202020204" pitchFamily="34" charset="0"/>
            </a:endParaRPr>
          </a:p>
          <a:p>
            <a:pPr algn="just"/>
            <a:r>
              <a:rPr lang="es-MX" i="1" dirty="0" err="1">
                <a:latin typeface="Arial" panose="020B0604020202020204" pitchFamily="34" charset="0"/>
                <a:cs typeface="Arial" panose="020B0604020202020204" pitchFamily="34" charset="0"/>
              </a:rPr>
              <a:t>Git</a:t>
            </a:r>
            <a:r>
              <a:rPr lang="es-MX" i="1" dirty="0">
                <a:latin typeface="Arial" panose="020B0604020202020204" pitchFamily="34" charset="0"/>
                <a:cs typeface="Arial" panose="020B0604020202020204" pitchFamily="34" charset="0"/>
              </a:rPr>
              <a:t> y </a:t>
            </a:r>
            <a:r>
              <a:rPr lang="es-MX" i="1" dirty="0" err="1">
                <a:latin typeface="Arial" panose="020B0604020202020204" pitchFamily="34" charset="0"/>
                <a:cs typeface="Arial" panose="020B0604020202020204" pitchFamily="34" charset="0"/>
              </a:rPr>
              <a:t>Github</a:t>
            </a:r>
            <a:r>
              <a:rPr lang="es-MX" i="1" dirty="0">
                <a:latin typeface="Arial" panose="020B0604020202020204" pitchFamily="34" charset="0"/>
                <a:cs typeface="Arial" panose="020B0604020202020204" pitchFamily="34" charset="0"/>
              </a:rPr>
              <a:t> basico.pptx</a:t>
            </a:r>
            <a:r>
              <a:rPr lang="es-MX" dirty="0">
                <a:latin typeface="Arial" panose="020B0604020202020204" pitchFamily="34" charset="0"/>
                <a:cs typeface="Arial" panose="020B0604020202020204" pitchFamily="34" charset="0"/>
              </a:rPr>
              <a:t>. (s/f). </a:t>
            </a:r>
            <a:r>
              <a:rPr lang="es-MX" dirty="0" err="1">
                <a:latin typeface="Arial" panose="020B0604020202020204" pitchFamily="34" charset="0"/>
                <a:cs typeface="Arial" panose="020B0604020202020204" pitchFamily="34" charset="0"/>
              </a:rPr>
              <a:t>SlideShare</a:t>
            </a:r>
            <a:r>
              <a:rPr lang="es-MX" dirty="0">
                <a:latin typeface="Arial" panose="020B0604020202020204" pitchFamily="34" charset="0"/>
                <a:cs typeface="Arial" panose="020B0604020202020204" pitchFamily="34" charset="0"/>
              </a:rPr>
              <a:t>. Recuperado el 30 de junio de 2024, de </a:t>
            </a:r>
            <a:r>
              <a:rPr lang="es-MX" dirty="0">
                <a:latin typeface="Arial" panose="020B0604020202020204" pitchFamily="34" charset="0"/>
                <a:cs typeface="Arial" panose="020B0604020202020204" pitchFamily="34" charset="0"/>
                <a:hlinkClick r:id="rId6"/>
              </a:rPr>
              <a:t>https://es.slideshare.net/slideshow/git-y-github-basicopptx/257034016</a:t>
            </a:r>
            <a:endParaRPr lang="es-MX" dirty="0">
              <a:latin typeface="Arial" panose="020B0604020202020204" pitchFamily="34" charset="0"/>
              <a:cs typeface="Arial" panose="020B0604020202020204" pitchFamily="34" charset="0"/>
            </a:endParaRPr>
          </a:p>
          <a:p>
            <a:pPr algn="just"/>
            <a:endParaRPr lang="es-MX" dirty="0">
              <a:latin typeface="Arial" panose="020B0604020202020204" pitchFamily="34" charset="0"/>
              <a:cs typeface="Arial" panose="020B0604020202020204" pitchFamily="34" charset="0"/>
            </a:endParaRPr>
          </a:p>
          <a:p>
            <a:br>
              <a:rPr lang="es-MX" dirty="0"/>
            </a:br>
            <a:endParaRPr lang="es-CL" dirty="0"/>
          </a:p>
          <a:p>
            <a:br>
              <a:rPr lang="es-CL" dirty="0"/>
            </a:br>
            <a:br>
              <a:rPr lang="en-US" dirty="0"/>
            </a:br>
            <a:endParaRPr lang="es-CL" dirty="0">
              <a:solidFill>
                <a:srgbClr val="000000"/>
              </a:solidFill>
              <a:latin typeface="Arial" panose="020B0604020202020204" pitchFamily="34" charset="0"/>
            </a:endParaRPr>
          </a:p>
          <a:p>
            <a:pPr marL="388620" indent="-376555">
              <a:lnSpc>
                <a:spcPts val="2780"/>
              </a:lnSpc>
              <a:spcBef>
                <a:spcPts val="100"/>
              </a:spcBef>
              <a:buFont typeface="Wingdings"/>
              <a:buChar char=""/>
              <a:tabLst>
                <a:tab pos="388620" algn="l"/>
                <a:tab pos="389255" algn="l"/>
              </a:tabLst>
            </a:pPr>
            <a:endParaRPr lang="en-US" sz="2400" dirty="0">
              <a:latin typeface="Arial" panose="020B0604020202020204" pitchFamily="34" charset="0"/>
              <a:cs typeface="Arial" panose="020B0604020202020204" pitchFamily="34" charset="0"/>
            </a:endParaRPr>
          </a:p>
          <a:p>
            <a:pPr marL="388620" indent="-376555">
              <a:lnSpc>
                <a:spcPts val="2780"/>
              </a:lnSpc>
              <a:spcBef>
                <a:spcPts val="100"/>
              </a:spcBef>
              <a:buFont typeface="Wingdings"/>
              <a:buChar char=""/>
              <a:tabLst>
                <a:tab pos="388620" algn="l"/>
                <a:tab pos="389255" algn="l"/>
              </a:tabLst>
            </a:pPr>
            <a:endParaRPr sz="2400" dirty="0">
              <a:latin typeface="Arial" panose="020B0604020202020204" pitchFamily="34" charset="0"/>
              <a:cs typeface="Arial" panose="020B0604020202020204" pitchFamily="34" charset="0"/>
            </a:endParaRPr>
          </a:p>
          <a:p>
            <a:pPr marL="388620" marR="5080" indent="-376555">
              <a:lnSpc>
                <a:spcPts val="2450"/>
              </a:lnSpc>
              <a:buFont typeface="Wingdings"/>
              <a:buChar char=""/>
              <a:tabLst>
                <a:tab pos="388620" algn="l"/>
                <a:tab pos="389255" algn="l"/>
              </a:tabLst>
            </a:pPr>
            <a:endParaRPr lang="es-C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051652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9B9AF8E-3B84-0932-2830-8A08A119264A}"/>
              </a:ext>
            </a:extLst>
          </p:cNvPr>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Próxima clase</a:t>
            </a:r>
          </a:p>
        </p:txBody>
      </p:sp>
      <p:sp>
        <p:nvSpPr>
          <p:cNvPr id="4" name="Rectángulo 3"/>
          <p:cNvSpPr/>
          <p:nvPr/>
        </p:nvSpPr>
        <p:spPr>
          <a:xfrm>
            <a:off x="530577" y="1506149"/>
            <a:ext cx="11130845" cy="954107"/>
          </a:xfrm>
          <a:prstGeom prst="rect">
            <a:avLst/>
          </a:prstGeom>
        </p:spPr>
        <p:txBody>
          <a:bodyPr wrap="square">
            <a:spAutoFit/>
          </a:bodyPr>
          <a:lstStyle/>
          <a:p>
            <a:pPr marL="285750" indent="-285750" algn="just">
              <a:buFont typeface="Arial" panose="020B0604020202020204" pitchFamily="34" charset="0"/>
              <a:buChar char="•"/>
            </a:pPr>
            <a:r>
              <a:rPr lang="es-MX" sz="2800" dirty="0">
                <a:latin typeface="Arial" panose="020B0604020202020204" pitchFamily="34" charset="0"/>
                <a:cs typeface="Arial" panose="020B0604020202020204" pitchFamily="34" charset="0"/>
              </a:rPr>
              <a:t>La próxima clase trabajaremos en una actividad práctica basada en control de versiones</a:t>
            </a:r>
            <a:endParaRPr lang="en-US" sz="2800" dirty="0">
              <a:latin typeface="Arial" panose="020B0604020202020204" pitchFamily="34" charset="0"/>
              <a:cs typeface="Arial" panose="020B0604020202020204" pitchFamily="34" charset="0"/>
            </a:endParaRPr>
          </a:p>
        </p:txBody>
      </p:sp>
      <p:pic>
        <p:nvPicPr>
          <p:cNvPr id="2050" name="Picture 2" descr="Trabajo en equipo – El blog de Bi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8527" y="3168091"/>
            <a:ext cx="4597047" cy="2921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38299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EC17E5-FA5D-D05C-8D6D-CF3E565DC5EA}"/>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s-CL" dirty="0"/>
              <a:t>DuocUC</a:t>
            </a:r>
          </a:p>
        </p:txBody>
      </p:sp>
    </p:spTree>
    <p:extLst>
      <p:ext uri="{BB962C8B-B14F-4D97-AF65-F5344CB8AC3E}">
        <p14:creationId xmlns:p14="http://schemas.microsoft.com/office/powerpoint/2010/main" val="19921246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550863"/>
            <a:ext cx="117633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Control de Versiones</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4" name="Diagrama 3">
            <a:extLst>
              <a:ext uri="{FF2B5EF4-FFF2-40B4-BE49-F238E27FC236}">
                <a16:creationId xmlns:a16="http://schemas.microsoft.com/office/drawing/2014/main" id="{28053F70-3BEF-C2A6-9BC1-99206D0C25A1}"/>
              </a:ext>
            </a:extLst>
          </p:cNvPr>
          <p:cNvGraphicFramePr/>
          <p:nvPr>
            <p:extLst>
              <p:ext uri="{D42A27DB-BD31-4B8C-83A1-F6EECF244321}">
                <p14:modId xmlns:p14="http://schemas.microsoft.com/office/powerpoint/2010/main" val="2511359380"/>
              </p:ext>
            </p:extLst>
          </p:nvPr>
        </p:nvGraphicFramePr>
        <p:xfrm>
          <a:off x="135467" y="1185333"/>
          <a:ext cx="11909778" cy="5121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763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title" idx="4294967295"/>
          </p:nvPr>
        </p:nvSpPr>
        <p:spPr>
          <a:xfrm>
            <a:off x="654050" y="292100"/>
            <a:ext cx="117633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MX"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Control de Versiones Semántico</a:t>
            </a:r>
            <a:endPar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graphicFrame>
        <p:nvGraphicFramePr>
          <p:cNvPr id="6" name="Diagrama 5" descr="01&#10; Número de Versión Principal : se incrementa cuando hay cambios o actualizaciones importantes en el software que no son compatibles con versiones anteriores. Esto significa que cualquier software que dependa de la versión anterior no funcionará con la nueva versión. Por ejemplo, si se descubre una falla de seguridad importante en el software, es posible que sea necesaria una actualización importante de la versión para solucionarla&#10;02&#10; Número de versión secundaria: el número de versión secundaria se incrementa cuando se agregan nuevas características o funcionalidades al software, pero aún son compatibles con versiones anteriores. Esto significa que cualquier software que dependa de la versión anterior seguirá funcionando con la nueva versión. Por ejemplo, si se agrega una nueva función a un software, es posible que sea necesaria una actualización de versión menor para incluirla.&#10;03&#10; Número de versión del parche: el número de versión del parche se incrementa cuando se corrigen errores o se realizan pequeñas actualizaciones en el software, sin cambios importantes ni nuevas características. Esto significa que cualquier software que dependa de la versión anterior seguirá funcionando con la nueva versión. Por ejemplo, si se descubre un error menor en el software, es posible que sea necesario actualizar la versión del parche para solucionarlo.&#10;04&#10; Versiones preliminares: en algunos casos, el software puede tener versiones preliminares que aún no están listas para su uso en producción. Estas versiones se indican agregando un guión y un identificador de versión preliminar, como alfa, beta o rc, al número de versión. Por ejemplo, la versión 1.0.0-alpha.1 indicaría la primera versión alfa de la versión 1.0.0.&#10;05&#10; Metadatos de compilación: además de los números de versión y los identificadores previos al lanzamiento, el control de versiones semántico también permite incluir metadatos de compilación en el número de versión. Estos metadatos se indican agregando un signo más y un identificador de compilación, como un hash de confirmación o un número de compilación, al número de versión. Por ejemplo, la versión 1.0.0+20191010 indicaría una compilación de la versión 1.0.0 del 10 de octubre de 2019.&#10;"/>
          <p:cNvGraphicFramePr/>
          <p:nvPr>
            <p:extLst>
              <p:ext uri="{D42A27DB-BD31-4B8C-83A1-F6EECF244321}">
                <p14:modId xmlns:p14="http://schemas.microsoft.com/office/powerpoint/2010/main" val="2258779984"/>
              </p:ext>
            </p:extLst>
          </p:nvPr>
        </p:nvGraphicFramePr>
        <p:xfrm>
          <a:off x="-1006764" y="891417"/>
          <a:ext cx="13198764"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05198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arcador de texto 15"/>
          <p:cNvSpPr>
            <a:spLocks noGrp="1"/>
          </p:cNvSpPr>
          <p:nvPr>
            <p:ph type="title" idx="4294967295"/>
          </p:nvPr>
        </p:nvSpPr>
        <p:spPr>
          <a:xfrm>
            <a:off x="654050" y="550863"/>
            <a:ext cx="4918075" cy="4699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28594" marR="0" lvl="0" indent="-228594" algn="l" defTabSz="914377"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s-CL"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rPr>
              <a:t>Micro Break</a:t>
            </a:r>
            <a:endParaRPr kumimoji="0" lang="en-US" sz="3200" b="1"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27" name="Rectángulo 26">
            <a:extLst>
              <a:ext uri="{C183D7F6-B498-43B3-948B-1728B52AA6E4}">
                <adec:decorative xmlns:adec="http://schemas.microsoft.com/office/drawing/2017/decorative" val="1"/>
              </a:ext>
            </a:extLst>
          </p:cNvPr>
          <p:cNvSpPr/>
          <p:nvPr/>
        </p:nvSpPr>
        <p:spPr>
          <a:xfrm>
            <a:off x="0" y="4712677"/>
            <a:ext cx="12192000" cy="859502"/>
          </a:xfrm>
          <a:prstGeom prst="rect">
            <a:avLst/>
          </a:prstGeom>
          <a:solidFill>
            <a:srgbClr val="4E7CDD"/>
          </a:solidFill>
          <a:ln w="25400" cap="flat" cmpd="sng" algn="ctr">
            <a:solidFill>
              <a:srgbClr val="4E7CD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CL" sz="1800" b="0" i="0" u="none" strike="noStrike" kern="0" cap="none" spc="0" normalizeH="0" baseline="0" noProof="0">
              <a:ln>
                <a:noFill/>
              </a:ln>
              <a:solidFill>
                <a:prstClr val="white"/>
              </a:solidFill>
              <a:effectLst/>
              <a:uLnTx/>
              <a:uFillTx/>
              <a:latin typeface="Calibri"/>
              <a:ea typeface="+mn-ea"/>
              <a:cs typeface="+mn-cs"/>
            </a:endParaRPr>
          </a:p>
        </p:txBody>
      </p:sp>
      <p:pic>
        <p:nvPicPr>
          <p:cNvPr id="28" name="Imagen 27">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6573" y="1515101"/>
            <a:ext cx="7907704" cy="2703201"/>
          </a:xfrm>
          <a:prstGeom prst="rect">
            <a:avLst/>
          </a:prstGeom>
        </p:spPr>
      </p:pic>
    </p:spTree>
    <p:extLst>
      <p:ext uri="{BB962C8B-B14F-4D97-AF65-F5344CB8AC3E}">
        <p14:creationId xmlns:p14="http://schemas.microsoft.com/office/powerpoint/2010/main" val="363350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grpId="0" nodeType="clickEffect">
                                  <p:stCondLst>
                                    <p:cond delay="0"/>
                                  </p:stCondLst>
                                  <p:childTnLst>
                                    <p:anim calcmode="lin" valueType="num">
                                      <p:cBhvr additive="base">
                                        <p:cTn id="6" dur="30000"/>
                                        <p:tgtEl>
                                          <p:spTgt spid="27"/>
                                        </p:tgtEl>
                                        <p:attrNameLst>
                                          <p:attrName>ppt_x</p:attrName>
                                        </p:attrNameLst>
                                      </p:cBhvr>
                                      <p:tavLst>
                                        <p:tav tm="0">
                                          <p:val>
                                            <p:strVal val="ppt_x"/>
                                          </p:val>
                                        </p:tav>
                                        <p:tav tm="100000">
                                          <p:val>
                                            <p:strVal val="1+ppt_w/2"/>
                                          </p:val>
                                        </p:tav>
                                      </p:tavLst>
                                    </p:anim>
                                    <p:anim calcmode="lin" valueType="num">
                                      <p:cBhvr additive="base">
                                        <p:cTn id="7" dur="30000"/>
                                        <p:tgtEl>
                                          <p:spTgt spid="27"/>
                                        </p:tgtEl>
                                        <p:attrNameLst>
                                          <p:attrName>ppt_y</p:attrName>
                                        </p:attrNameLst>
                                      </p:cBhvr>
                                      <p:tavLst>
                                        <p:tav tm="0">
                                          <p:val>
                                            <p:strVal val="ppt_y"/>
                                          </p:val>
                                        </p:tav>
                                        <p:tav tm="100000">
                                          <p:val>
                                            <p:strVal val="ppt_y"/>
                                          </p:val>
                                        </p:tav>
                                      </p:tavLst>
                                    </p:anim>
                                    <p:set>
                                      <p:cBhvr>
                                        <p:cTn id="8" dur="1" fill="hold">
                                          <p:stCondLst>
                                            <p:cond delay="299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A3FC-36B2-5E48-53A8-51083BBEE302}"/>
              </a:ext>
            </a:extLst>
          </p:cNvPr>
          <p:cNvSpPr>
            <a:spLocks noGrp="1"/>
          </p:cNvSpPr>
          <p:nvPr>
            <p:ph type="title"/>
          </p:nvPr>
        </p:nvSpPr>
        <p:spPr>
          <a:xfrm>
            <a:off x="1069485" y="2562501"/>
            <a:ext cx="3570609" cy="1306054"/>
          </a:xfrm>
        </p:spPr>
        <p:txBody>
          <a:bodyPr>
            <a:normAutofit/>
          </a:bodyPr>
          <a:lstStyle/>
          <a:p>
            <a:pPr marL="0" indent="0" algn="ctr">
              <a:buNone/>
            </a:pPr>
            <a:r>
              <a:rPr lang="es-MX" dirty="0"/>
              <a:t>¡1 Cosa!</a:t>
            </a:r>
            <a:br>
              <a:rPr lang="es-MX" dirty="0"/>
            </a:br>
            <a:r>
              <a:rPr lang="es-MX" dirty="0"/>
              <a:t>¿Qué recuerdas?</a:t>
            </a:r>
            <a:endParaRPr lang="es-CL" dirty="0"/>
          </a:p>
        </p:txBody>
      </p:sp>
      <p:sp>
        <p:nvSpPr>
          <p:cNvPr id="3" name="Rectángulo 2"/>
          <p:cNvSpPr/>
          <p:nvPr/>
        </p:nvSpPr>
        <p:spPr>
          <a:xfrm>
            <a:off x="4950386" y="0"/>
            <a:ext cx="6849758" cy="461665"/>
          </a:xfrm>
          <a:prstGeom prst="rect">
            <a:avLst/>
          </a:prstGeom>
        </p:spPr>
        <p:txBody>
          <a:bodyPr wrap="square">
            <a:spAutoFit/>
          </a:bodyPr>
          <a:lstStyle/>
          <a:p>
            <a:pPr algn="just"/>
            <a:r>
              <a:rPr lang="es-MX" sz="2400" b="1" dirty="0">
                <a:latin typeface="Calibri" panose="020F0502020204030204" pitchFamily="34" charset="0"/>
              </a:rPr>
              <a:t>Analizar con tu profesor los siguientes ejemplos</a:t>
            </a:r>
            <a:endParaRPr lang="es-CL" sz="2400" b="1" dirty="0"/>
          </a:p>
        </p:txBody>
      </p:sp>
      <p:pic>
        <p:nvPicPr>
          <p:cNvPr id="4" name="Imagen 3">
            <a:extLs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790895" y="973461"/>
            <a:ext cx="4665460" cy="1872641"/>
          </a:xfrm>
          <a:prstGeom prst="rect">
            <a:avLst/>
          </a:prstGeom>
        </p:spPr>
      </p:pic>
      <p:pic>
        <p:nvPicPr>
          <p:cNvPr id="5" name="Imagen 4">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015041" y="2674408"/>
            <a:ext cx="3700748" cy="2129676"/>
          </a:xfrm>
          <a:prstGeom prst="rect">
            <a:avLst/>
          </a:prstGeom>
        </p:spPr>
      </p:pic>
      <p:pic>
        <p:nvPicPr>
          <p:cNvPr id="6" name="Imagen 5">
            <a:extLs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538873" y="4300088"/>
            <a:ext cx="3155155" cy="1828555"/>
          </a:xfrm>
          <a:prstGeom prst="rect">
            <a:avLst/>
          </a:prstGeom>
        </p:spPr>
      </p:pic>
    </p:spTree>
    <p:extLst>
      <p:ext uri="{BB962C8B-B14F-4D97-AF65-F5344CB8AC3E}">
        <p14:creationId xmlns:p14="http://schemas.microsoft.com/office/powerpoint/2010/main" val="106736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5395107FFD641345A10C8A5ACACB9D20" ma:contentTypeVersion="13" ma:contentTypeDescription="Crear nuevo documento." ma:contentTypeScope="" ma:versionID="7407f70e7181b908656026f379795b2c">
  <xsd:schema xmlns:xsd="http://www.w3.org/2001/XMLSchema" xmlns:xs="http://www.w3.org/2001/XMLSchema" xmlns:p="http://schemas.microsoft.com/office/2006/metadata/properties" xmlns:ns2="e1e7bc46-bed0-459f-9452-a76b1c5b695e" xmlns:ns3="bb8cf7e1-610f-40a0-8f00-126b9d139fde" targetNamespace="http://schemas.microsoft.com/office/2006/metadata/properties" ma:root="true" ma:fieldsID="b29ea8901729e1eaaa4e48e09148c760" ns2:_="" ns3:_="">
    <xsd:import namespace="e1e7bc46-bed0-459f-9452-a76b1c5b695e"/>
    <xsd:import namespace="bb8cf7e1-610f-40a0-8f00-126b9d139f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1e7bc46-bed0-459f-9452-a76b1c5b69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Etiquetas de imagen" ma:readOnly="false" ma:fieldId="{5cf76f15-5ced-4ddc-b409-7134ff3c332f}" ma:taxonomyMulti="true" ma:sspId="e2f773bf-f00b-42a6-8b07-050935be226b"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b8cf7e1-610f-40a0-8f00-126b9d139fde" elementFormDefault="qualified">
    <xsd:import namespace="http://schemas.microsoft.com/office/2006/documentManagement/types"/>
    <xsd:import namespace="http://schemas.microsoft.com/office/infopath/2007/PartnerControls"/>
    <xsd:element name="SharedWithUsers" ma:index="16"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1e7bc46-bed0-459f-9452-a76b1c5b695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47BD4256-76F8-4EE6-AF14-F39F3CD068A9}">
  <ds:schemaRefs>
    <ds:schemaRef ds:uri="http://schemas.microsoft.com/sharepoint/v3/contenttype/forms"/>
  </ds:schemaRefs>
</ds:datastoreItem>
</file>

<file path=customXml/itemProps2.xml><?xml version="1.0" encoding="utf-8"?>
<ds:datastoreItem xmlns:ds="http://schemas.openxmlformats.org/officeDocument/2006/customXml" ds:itemID="{0634A56A-FED1-406D-B202-9E8212677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1e7bc46-bed0-459f-9452-a76b1c5b695e"/>
    <ds:schemaRef ds:uri="bb8cf7e1-610f-40a0-8f00-126b9d139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58CA3E-C0DA-46ED-9440-7D10196C7762}">
  <ds:schemaRefs>
    <ds:schemaRef ds:uri="http://schemas.microsoft.com/office/2006/documentManagement/types"/>
    <ds:schemaRef ds:uri="4215e297-5d6e-42b1-b795-55976a17412c"/>
    <ds:schemaRef ds:uri="http://purl.org/dc/elements/1.1/"/>
    <ds:schemaRef ds:uri="http://schemas.microsoft.com/office/infopath/2007/PartnerControls"/>
    <ds:schemaRef ds:uri="dbb86751-ad4c-49ff-a33d-b7314027950b"/>
    <ds:schemaRef ds:uri="http://www.w3.org/XML/1998/namespace"/>
    <ds:schemaRef ds:uri="http://purl.org/dc/terms/"/>
    <ds:schemaRef ds:uri="http://purl.org/dc/dcmitype/"/>
    <ds:schemaRef ds:uri="http://schemas.openxmlformats.org/package/2006/metadata/core-properties"/>
    <ds:schemaRef ds:uri="http://schemas.microsoft.com/office/2006/metadata/properties"/>
    <ds:schemaRef ds:uri="e1e7bc46-bed0-459f-9452-a76b1c5b695e"/>
  </ds:schemaRefs>
</ds:datastoreItem>
</file>

<file path=docProps/app.xml><?xml version="1.0" encoding="utf-8"?>
<Properties xmlns="http://schemas.openxmlformats.org/officeDocument/2006/extended-properties" xmlns:vt="http://schemas.openxmlformats.org/officeDocument/2006/docPropsVTypes">
  <Template>Office Theme</Template>
  <TotalTime>5792</TotalTime>
  <Words>3187</Words>
  <Application>Microsoft Office PowerPoint</Application>
  <PresentationFormat>Panorámica</PresentationFormat>
  <Paragraphs>268</Paragraphs>
  <Slides>58</Slides>
  <Notes>42</Notes>
  <HiddenSlides>0</HiddenSlides>
  <MMClips>0</MMClips>
  <ScaleCrop>false</ScaleCrop>
  <HeadingPairs>
    <vt:vector size="6" baseType="variant">
      <vt:variant>
        <vt:lpstr>Fuentes usadas</vt:lpstr>
      </vt:variant>
      <vt:variant>
        <vt:i4>15</vt:i4>
      </vt:variant>
      <vt:variant>
        <vt:lpstr>Tema</vt:lpstr>
      </vt:variant>
      <vt:variant>
        <vt:i4>1</vt:i4>
      </vt:variant>
      <vt:variant>
        <vt:lpstr>Títulos de diapositiva</vt:lpstr>
      </vt:variant>
      <vt:variant>
        <vt:i4>58</vt:i4>
      </vt:variant>
    </vt:vector>
  </HeadingPairs>
  <TitlesOfParts>
    <vt:vector size="74" baseType="lpstr">
      <vt:lpstr>Aptos</vt:lpstr>
      <vt:lpstr>Arial</vt:lpstr>
      <vt:lpstr>Arial Narrow</vt:lpstr>
      <vt:lpstr>Bebas Neue</vt:lpstr>
      <vt:lpstr>Calibri</vt:lpstr>
      <vt:lpstr>Calibri Light</vt:lpstr>
      <vt:lpstr>Caveat</vt:lpstr>
      <vt:lpstr>Franklin Gothic</vt:lpstr>
      <vt:lpstr>Georgia</vt:lpstr>
      <vt:lpstr>Lato</vt:lpstr>
      <vt:lpstr>Open Sans</vt:lpstr>
      <vt:lpstr>Open Sans ExtraBold</vt:lpstr>
      <vt:lpstr>Oxygen</vt:lpstr>
      <vt:lpstr>Roboto Mono</vt:lpstr>
      <vt:lpstr>Wingdings</vt:lpstr>
      <vt:lpstr>Tema de Office</vt:lpstr>
      <vt:lpstr>Control de Versiones del Software</vt:lpstr>
      <vt:lpstr>El Desastre de la Versión Perdida</vt:lpstr>
      <vt:lpstr>Introducción al Control de Versiones</vt:lpstr>
      <vt:lpstr>¿Qué es el control de versiones de software? </vt:lpstr>
      <vt:lpstr>Tipos de Control de Versiones</vt:lpstr>
      <vt:lpstr>Control de Versiones</vt:lpstr>
      <vt:lpstr>Control de Versiones Semántico</vt:lpstr>
      <vt:lpstr>Micro Break</vt:lpstr>
      <vt:lpstr>¡1 Cosa! ¿Qué recuerdas?</vt:lpstr>
      <vt:lpstr>Importancia del Control de Versiones</vt:lpstr>
      <vt:lpstr>Importancia de Control de Versiones eficiente </vt:lpstr>
      <vt:lpstr>Micro Break</vt:lpstr>
      <vt:lpstr>¡1 Cosa! ¿Qué recuerdas?</vt:lpstr>
      <vt:lpstr>Prácticas Recomendadas para el Control de Versiones</vt:lpstr>
      <vt:lpstr>Prácticas Recomendadas </vt:lpstr>
      <vt:lpstr>Utilice un sistema de control de versiones</vt:lpstr>
      <vt:lpstr>Crear ramas</vt:lpstr>
      <vt:lpstr>Utilizar solicitudes de extracción</vt:lpstr>
      <vt:lpstr>Utilizar control de versiones semántico</vt:lpstr>
      <vt:lpstr>Utilizar pruebas automatizadas</vt:lpstr>
      <vt:lpstr>Micro Break</vt:lpstr>
      <vt:lpstr>¡1 Cosa! ¿Qué recuerdas?</vt:lpstr>
      <vt:lpstr>Git y GitHub Básico</vt:lpstr>
      <vt:lpstr>Git y GitHub  </vt:lpstr>
      <vt:lpstr>Resuelve el clásico problema</vt:lpstr>
      <vt:lpstr>Sistemas de control de Versiones</vt:lpstr>
      <vt:lpstr>Ubicación de Repositorios</vt:lpstr>
      <vt:lpstr>¿Qué es Git entonces…?</vt:lpstr>
      <vt:lpstr>Ventajas</vt:lpstr>
      <vt:lpstr>Instalación de GIT</vt:lpstr>
      <vt:lpstr>Instalación de GIT</vt:lpstr>
      <vt:lpstr>Instalación de GIT</vt:lpstr>
      <vt:lpstr>Instalación de GIT</vt:lpstr>
      <vt:lpstr>Instalación de GIT</vt:lpstr>
      <vt:lpstr>Instalación de GIT</vt:lpstr>
      <vt:lpstr>Instalación de GIT</vt:lpstr>
      <vt:lpstr>Trabajando con Git</vt:lpstr>
      <vt:lpstr>Ayuda desde la línea de comandos</vt:lpstr>
      <vt:lpstr>Comandos Básicos</vt:lpstr>
      <vt:lpstr>git help</vt:lpstr>
      <vt:lpstr>Configurando Git</vt:lpstr>
      <vt:lpstr>Flujo de Trabajo</vt:lpstr>
      <vt:lpstr>Flujo de Trabajo</vt:lpstr>
      <vt:lpstr>Flujo de Trabajo</vt:lpstr>
      <vt:lpstr>Flujo de trabajo</vt:lpstr>
      <vt:lpstr>¿Cómo colaborar en un proyecto de Git?</vt:lpstr>
      <vt:lpstr>Flujo de Trabajo en Git</vt:lpstr>
      <vt:lpstr>Git: la guía sencilla</vt:lpstr>
      <vt:lpstr>Github / Git</vt:lpstr>
      <vt:lpstr>Github / Git</vt:lpstr>
      <vt:lpstr>Github / Git</vt:lpstr>
      <vt:lpstr>Micro Break</vt:lpstr>
      <vt:lpstr>Ponte a prueba</vt:lpstr>
      <vt:lpstr>Conclusiones y Resumen</vt:lpstr>
      <vt:lpstr>Resumen</vt:lpstr>
      <vt:lpstr>Bibliografía</vt:lpstr>
      <vt:lpstr>Próxima clase</vt:lpstr>
      <vt:lpstr>DuocUC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Daniela Osorio C.</dc:creator>
  <cp:lastModifiedBy>Valentina Camus P.</cp:lastModifiedBy>
  <cp:revision>468</cp:revision>
  <dcterms:created xsi:type="dcterms:W3CDTF">2024-03-07T18:55:37Z</dcterms:created>
  <dcterms:modified xsi:type="dcterms:W3CDTF">2024-07-28T15:43:33Z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0x0101005395107FFD641345A10C8A5ACACB9D20</vt:lpwstr>
  </property>
  <property fmtid="{D5CDD505-2E9C-101B-9397-08002B2CF9AE}" pid="3" name="MediaServiceImageTags">
    <vt:lpwstr/>
  </property>
</Properties>
</file>